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1"/>
  </p:notesMasterIdLst>
  <p:sldIdLst>
    <p:sldId id="298" r:id="rId5"/>
    <p:sldId id="302" r:id="rId6"/>
    <p:sldId id="305" r:id="rId7"/>
    <p:sldId id="301" r:id="rId8"/>
    <p:sldId id="303" r:id="rId9"/>
    <p:sldId id="304" r:id="rId10"/>
    <p:sldId id="306" r:id="rId11"/>
    <p:sldId id="307" r:id="rId12"/>
    <p:sldId id="308" r:id="rId13"/>
    <p:sldId id="309" r:id="rId14"/>
    <p:sldId id="310" r:id="rId15"/>
    <p:sldId id="311" r:id="rId16"/>
    <p:sldId id="312" r:id="rId17"/>
    <p:sldId id="313" r:id="rId18"/>
    <p:sldId id="314" r:id="rId19"/>
    <p:sldId id="315" r:id="rId20"/>
    <p:sldId id="317" r:id="rId21"/>
    <p:sldId id="316" r:id="rId22"/>
    <p:sldId id="318" r:id="rId23"/>
    <p:sldId id="319" r:id="rId24"/>
    <p:sldId id="320" r:id="rId25"/>
    <p:sldId id="321" r:id="rId26"/>
    <p:sldId id="322" r:id="rId27"/>
    <p:sldId id="323" r:id="rId28"/>
    <p:sldId id="324" r:id="rId29"/>
    <p:sldId id="32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12" autoAdjust="0"/>
    <p:restoredTop sz="94619" autoAdjust="0"/>
  </p:normalViewPr>
  <p:slideViewPr>
    <p:cSldViewPr snapToGrid="0">
      <p:cViewPr varScale="1">
        <p:scale>
          <a:sx n="52" d="100"/>
          <a:sy n="52" d="100"/>
        </p:scale>
        <p:origin x="758" y="5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DF3947-4DF2-4656-9EFC-1263683A8593}"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n-US"/>
        </a:p>
      </dgm:t>
    </dgm:pt>
    <dgm:pt modelId="{B87AE619-25D2-4B96-97C5-B6AC49BADC42}">
      <dgm:prSet phldrT="[Text]"/>
      <dgm:spPr/>
      <dgm:t>
        <a:bodyPr/>
        <a:lstStyle/>
        <a:p>
          <a:r>
            <a:rPr lang="en-US" dirty="0"/>
            <a:t>Introduction</a:t>
          </a:r>
        </a:p>
      </dgm:t>
    </dgm:pt>
    <dgm:pt modelId="{054E393D-56D0-4704-BC27-54E2A2BD8D5A}" type="parTrans" cxnId="{AD5077AA-AD44-463D-8B02-9556FFCDF3D0}">
      <dgm:prSet/>
      <dgm:spPr/>
      <dgm:t>
        <a:bodyPr/>
        <a:lstStyle/>
        <a:p>
          <a:endParaRPr lang="en-US"/>
        </a:p>
      </dgm:t>
    </dgm:pt>
    <dgm:pt modelId="{D9F6C1E1-481E-4892-B2F6-9FF68FF2F596}" type="sibTrans" cxnId="{AD5077AA-AD44-463D-8B02-9556FFCDF3D0}">
      <dgm:prSet/>
      <dgm:spPr/>
      <dgm:t>
        <a:bodyPr/>
        <a:lstStyle/>
        <a:p>
          <a:endParaRPr lang="en-US"/>
        </a:p>
      </dgm:t>
    </dgm:pt>
    <dgm:pt modelId="{C0F60262-C444-4D10-A47A-BE94F7DD6350}">
      <dgm:prSet phldrT="[Text]"/>
      <dgm:spPr/>
      <dgm:t>
        <a:bodyPr/>
        <a:lstStyle/>
        <a:p>
          <a:r>
            <a:rPr lang="en-US" dirty="0"/>
            <a:t>Data</a:t>
          </a:r>
        </a:p>
      </dgm:t>
    </dgm:pt>
    <dgm:pt modelId="{9A841347-F3AC-4D63-BE9B-F1824CCD623D}" type="parTrans" cxnId="{E5FA40FF-32AB-4A88-B0D1-41A3A848AA02}">
      <dgm:prSet/>
      <dgm:spPr/>
      <dgm:t>
        <a:bodyPr/>
        <a:lstStyle/>
        <a:p>
          <a:endParaRPr lang="en-US"/>
        </a:p>
      </dgm:t>
    </dgm:pt>
    <dgm:pt modelId="{6460E053-1648-4470-9303-2163AC77590D}" type="sibTrans" cxnId="{E5FA40FF-32AB-4A88-B0D1-41A3A848AA02}">
      <dgm:prSet/>
      <dgm:spPr/>
      <dgm:t>
        <a:bodyPr/>
        <a:lstStyle/>
        <a:p>
          <a:endParaRPr lang="en-US"/>
        </a:p>
      </dgm:t>
    </dgm:pt>
    <dgm:pt modelId="{4BB11E8E-C245-42A0-BC8B-1EE76DB26265}">
      <dgm:prSet phldrT="[Text]"/>
      <dgm:spPr/>
      <dgm:t>
        <a:bodyPr/>
        <a:lstStyle/>
        <a:p>
          <a:r>
            <a:rPr lang="en-US" dirty="0"/>
            <a:t>Methodology</a:t>
          </a:r>
        </a:p>
      </dgm:t>
    </dgm:pt>
    <dgm:pt modelId="{25A2B9F9-8CA8-4DCD-8798-0ED80B292936}" type="parTrans" cxnId="{713DB224-AC3B-4CB4-BBFE-F7597890C868}">
      <dgm:prSet/>
      <dgm:spPr/>
      <dgm:t>
        <a:bodyPr/>
        <a:lstStyle/>
        <a:p>
          <a:endParaRPr lang="en-US"/>
        </a:p>
      </dgm:t>
    </dgm:pt>
    <dgm:pt modelId="{704ECC21-BC06-43C6-A791-69171C7C940F}" type="sibTrans" cxnId="{713DB224-AC3B-4CB4-BBFE-F7597890C868}">
      <dgm:prSet/>
      <dgm:spPr/>
      <dgm:t>
        <a:bodyPr/>
        <a:lstStyle/>
        <a:p>
          <a:endParaRPr lang="en-US"/>
        </a:p>
      </dgm:t>
    </dgm:pt>
    <dgm:pt modelId="{05A1A584-874A-4DAA-8381-BEDA782E7C0A}">
      <dgm:prSet phldrT="[Text]"/>
      <dgm:spPr/>
      <dgm:t>
        <a:bodyPr/>
        <a:lstStyle/>
        <a:p>
          <a:r>
            <a:rPr lang="en-US" dirty="0"/>
            <a:t>Result</a:t>
          </a:r>
        </a:p>
      </dgm:t>
    </dgm:pt>
    <dgm:pt modelId="{257A9C00-2431-423C-98F2-98B12D25C8B3}" type="parTrans" cxnId="{667A9482-36DC-42D2-96C3-B87F4FD2989B}">
      <dgm:prSet/>
      <dgm:spPr/>
      <dgm:t>
        <a:bodyPr/>
        <a:lstStyle/>
        <a:p>
          <a:endParaRPr lang="en-US"/>
        </a:p>
      </dgm:t>
    </dgm:pt>
    <dgm:pt modelId="{A1CCCB4B-953B-413A-8C70-C1CC0C770AC3}" type="sibTrans" cxnId="{667A9482-36DC-42D2-96C3-B87F4FD2989B}">
      <dgm:prSet/>
      <dgm:spPr/>
      <dgm:t>
        <a:bodyPr/>
        <a:lstStyle/>
        <a:p>
          <a:endParaRPr lang="en-US"/>
        </a:p>
      </dgm:t>
    </dgm:pt>
    <dgm:pt modelId="{92CEB6CE-D44A-4F44-A8D2-C35638B71F05}">
      <dgm:prSet phldrT="[Text]"/>
      <dgm:spPr/>
      <dgm:t>
        <a:bodyPr/>
        <a:lstStyle/>
        <a:p>
          <a:r>
            <a:rPr lang="en-US"/>
            <a:t>Discussion and Conclusion</a:t>
          </a:r>
          <a:endParaRPr lang="en-US" dirty="0"/>
        </a:p>
      </dgm:t>
    </dgm:pt>
    <dgm:pt modelId="{A3B11E8A-0903-46D9-8E35-2D63B6414C02}" type="parTrans" cxnId="{5E2BDD2C-932D-4FD3-BC09-F948A409F205}">
      <dgm:prSet/>
      <dgm:spPr/>
      <dgm:t>
        <a:bodyPr/>
        <a:lstStyle/>
        <a:p>
          <a:endParaRPr lang="en-US"/>
        </a:p>
      </dgm:t>
    </dgm:pt>
    <dgm:pt modelId="{ED6DE0F6-265C-4623-B25A-91EA9DFFE79C}" type="sibTrans" cxnId="{5E2BDD2C-932D-4FD3-BC09-F948A409F205}">
      <dgm:prSet/>
      <dgm:spPr/>
      <dgm:t>
        <a:bodyPr/>
        <a:lstStyle/>
        <a:p>
          <a:endParaRPr lang="en-US"/>
        </a:p>
      </dgm:t>
    </dgm:pt>
    <dgm:pt modelId="{1C036AB2-D5DB-445F-88FF-1E38EFBB588C}" type="pres">
      <dgm:prSet presAssocID="{E0DF3947-4DF2-4656-9EFC-1263683A8593}" presName="linear" presStyleCnt="0">
        <dgm:presLayoutVars>
          <dgm:dir/>
          <dgm:animLvl val="lvl"/>
          <dgm:resizeHandles val="exact"/>
        </dgm:presLayoutVars>
      </dgm:prSet>
      <dgm:spPr/>
    </dgm:pt>
    <dgm:pt modelId="{0589BB4E-9CD6-4CFA-ABD0-3049BBAF42BC}" type="pres">
      <dgm:prSet presAssocID="{B87AE619-25D2-4B96-97C5-B6AC49BADC42}" presName="parentLin" presStyleCnt="0"/>
      <dgm:spPr/>
    </dgm:pt>
    <dgm:pt modelId="{BF8547FA-8C0E-4091-9B7F-F9CB9414B29B}" type="pres">
      <dgm:prSet presAssocID="{B87AE619-25D2-4B96-97C5-B6AC49BADC42}" presName="parentLeftMargin" presStyleLbl="node1" presStyleIdx="0" presStyleCnt="5"/>
      <dgm:spPr/>
    </dgm:pt>
    <dgm:pt modelId="{9C063B65-A215-43F5-99C5-109CDC4C7DF5}" type="pres">
      <dgm:prSet presAssocID="{B87AE619-25D2-4B96-97C5-B6AC49BADC42}" presName="parentText" presStyleLbl="node1" presStyleIdx="0" presStyleCnt="5">
        <dgm:presLayoutVars>
          <dgm:chMax val="0"/>
          <dgm:bulletEnabled val="1"/>
        </dgm:presLayoutVars>
      </dgm:prSet>
      <dgm:spPr/>
    </dgm:pt>
    <dgm:pt modelId="{8683FBAE-635F-4AA6-9458-64C0D4BE8CE9}" type="pres">
      <dgm:prSet presAssocID="{B87AE619-25D2-4B96-97C5-B6AC49BADC42}" presName="negativeSpace" presStyleCnt="0"/>
      <dgm:spPr/>
    </dgm:pt>
    <dgm:pt modelId="{EA6FCA6C-FA55-43F5-BE75-6061EEE0EAE4}" type="pres">
      <dgm:prSet presAssocID="{B87AE619-25D2-4B96-97C5-B6AC49BADC42}" presName="childText" presStyleLbl="conFgAcc1" presStyleIdx="0" presStyleCnt="5">
        <dgm:presLayoutVars>
          <dgm:bulletEnabled val="1"/>
        </dgm:presLayoutVars>
      </dgm:prSet>
      <dgm:spPr/>
    </dgm:pt>
    <dgm:pt modelId="{7B901B71-1D4F-4A08-BB2A-19588FFA9B03}" type="pres">
      <dgm:prSet presAssocID="{D9F6C1E1-481E-4892-B2F6-9FF68FF2F596}" presName="spaceBetweenRectangles" presStyleCnt="0"/>
      <dgm:spPr/>
    </dgm:pt>
    <dgm:pt modelId="{B98DD94B-AEA4-426A-9F63-E5B46827C04A}" type="pres">
      <dgm:prSet presAssocID="{C0F60262-C444-4D10-A47A-BE94F7DD6350}" presName="parentLin" presStyleCnt="0"/>
      <dgm:spPr/>
    </dgm:pt>
    <dgm:pt modelId="{9D3B35FB-2584-4719-8229-2A0A1A9E1A1B}" type="pres">
      <dgm:prSet presAssocID="{C0F60262-C444-4D10-A47A-BE94F7DD6350}" presName="parentLeftMargin" presStyleLbl="node1" presStyleIdx="0" presStyleCnt="5"/>
      <dgm:spPr/>
    </dgm:pt>
    <dgm:pt modelId="{742E45FD-711C-4054-9724-4EE505F626E5}" type="pres">
      <dgm:prSet presAssocID="{C0F60262-C444-4D10-A47A-BE94F7DD6350}" presName="parentText" presStyleLbl="node1" presStyleIdx="1" presStyleCnt="5">
        <dgm:presLayoutVars>
          <dgm:chMax val="0"/>
          <dgm:bulletEnabled val="1"/>
        </dgm:presLayoutVars>
      </dgm:prSet>
      <dgm:spPr/>
    </dgm:pt>
    <dgm:pt modelId="{592EF34E-18FF-4E75-9E8B-17AB99AF6BC8}" type="pres">
      <dgm:prSet presAssocID="{C0F60262-C444-4D10-A47A-BE94F7DD6350}" presName="negativeSpace" presStyleCnt="0"/>
      <dgm:spPr/>
    </dgm:pt>
    <dgm:pt modelId="{0A0DD167-2A4B-45DA-A725-CCEA0D7604A7}" type="pres">
      <dgm:prSet presAssocID="{C0F60262-C444-4D10-A47A-BE94F7DD6350}" presName="childText" presStyleLbl="conFgAcc1" presStyleIdx="1" presStyleCnt="5">
        <dgm:presLayoutVars>
          <dgm:bulletEnabled val="1"/>
        </dgm:presLayoutVars>
      </dgm:prSet>
      <dgm:spPr/>
    </dgm:pt>
    <dgm:pt modelId="{93349D4E-BE9F-44DC-BFB0-5415DC225837}" type="pres">
      <dgm:prSet presAssocID="{6460E053-1648-4470-9303-2163AC77590D}" presName="spaceBetweenRectangles" presStyleCnt="0"/>
      <dgm:spPr/>
    </dgm:pt>
    <dgm:pt modelId="{FD9BCB9A-76DB-451B-A0CB-7EBD79B45F23}" type="pres">
      <dgm:prSet presAssocID="{4BB11E8E-C245-42A0-BC8B-1EE76DB26265}" presName="parentLin" presStyleCnt="0"/>
      <dgm:spPr/>
    </dgm:pt>
    <dgm:pt modelId="{EC0CF1C6-389E-41E7-AB20-582688B8F940}" type="pres">
      <dgm:prSet presAssocID="{4BB11E8E-C245-42A0-BC8B-1EE76DB26265}" presName="parentLeftMargin" presStyleLbl="node1" presStyleIdx="1" presStyleCnt="5"/>
      <dgm:spPr/>
    </dgm:pt>
    <dgm:pt modelId="{EAC39AE8-F30D-4D65-9092-02A4E31DFCD0}" type="pres">
      <dgm:prSet presAssocID="{4BB11E8E-C245-42A0-BC8B-1EE76DB26265}" presName="parentText" presStyleLbl="node1" presStyleIdx="2" presStyleCnt="5">
        <dgm:presLayoutVars>
          <dgm:chMax val="0"/>
          <dgm:bulletEnabled val="1"/>
        </dgm:presLayoutVars>
      </dgm:prSet>
      <dgm:spPr/>
    </dgm:pt>
    <dgm:pt modelId="{27C0E827-4ABB-4C67-89E3-B758CA400055}" type="pres">
      <dgm:prSet presAssocID="{4BB11E8E-C245-42A0-BC8B-1EE76DB26265}" presName="negativeSpace" presStyleCnt="0"/>
      <dgm:spPr/>
    </dgm:pt>
    <dgm:pt modelId="{3F5E3FD5-CF2A-4D8C-B296-41EF8AF31677}" type="pres">
      <dgm:prSet presAssocID="{4BB11E8E-C245-42A0-BC8B-1EE76DB26265}" presName="childText" presStyleLbl="conFgAcc1" presStyleIdx="2" presStyleCnt="5">
        <dgm:presLayoutVars>
          <dgm:bulletEnabled val="1"/>
        </dgm:presLayoutVars>
      </dgm:prSet>
      <dgm:spPr/>
    </dgm:pt>
    <dgm:pt modelId="{1C20D3D9-70B5-4B0A-B174-4CD2F95ED8EC}" type="pres">
      <dgm:prSet presAssocID="{704ECC21-BC06-43C6-A791-69171C7C940F}" presName="spaceBetweenRectangles" presStyleCnt="0"/>
      <dgm:spPr/>
    </dgm:pt>
    <dgm:pt modelId="{C1441A87-6EE4-4318-AC0E-558DAEDF489D}" type="pres">
      <dgm:prSet presAssocID="{05A1A584-874A-4DAA-8381-BEDA782E7C0A}" presName="parentLin" presStyleCnt="0"/>
      <dgm:spPr/>
    </dgm:pt>
    <dgm:pt modelId="{89153F0F-6F90-4BD8-9303-B73FC6B0BF32}" type="pres">
      <dgm:prSet presAssocID="{05A1A584-874A-4DAA-8381-BEDA782E7C0A}" presName="parentLeftMargin" presStyleLbl="node1" presStyleIdx="2" presStyleCnt="5"/>
      <dgm:spPr/>
    </dgm:pt>
    <dgm:pt modelId="{287BCB84-DED7-4A52-9461-B1C191A52DB5}" type="pres">
      <dgm:prSet presAssocID="{05A1A584-874A-4DAA-8381-BEDA782E7C0A}" presName="parentText" presStyleLbl="node1" presStyleIdx="3" presStyleCnt="5">
        <dgm:presLayoutVars>
          <dgm:chMax val="0"/>
          <dgm:bulletEnabled val="1"/>
        </dgm:presLayoutVars>
      </dgm:prSet>
      <dgm:spPr/>
    </dgm:pt>
    <dgm:pt modelId="{F732B825-FAA3-4578-8544-E363E2722C26}" type="pres">
      <dgm:prSet presAssocID="{05A1A584-874A-4DAA-8381-BEDA782E7C0A}" presName="negativeSpace" presStyleCnt="0"/>
      <dgm:spPr/>
    </dgm:pt>
    <dgm:pt modelId="{0BD46BBB-5E6B-47EA-B70E-9A3E8FCEF0C2}" type="pres">
      <dgm:prSet presAssocID="{05A1A584-874A-4DAA-8381-BEDA782E7C0A}" presName="childText" presStyleLbl="conFgAcc1" presStyleIdx="3" presStyleCnt="5">
        <dgm:presLayoutVars>
          <dgm:bulletEnabled val="1"/>
        </dgm:presLayoutVars>
      </dgm:prSet>
      <dgm:spPr/>
    </dgm:pt>
    <dgm:pt modelId="{6ED41485-CE0B-4D46-9C22-721FE82008C8}" type="pres">
      <dgm:prSet presAssocID="{A1CCCB4B-953B-413A-8C70-C1CC0C770AC3}" presName="spaceBetweenRectangles" presStyleCnt="0"/>
      <dgm:spPr/>
    </dgm:pt>
    <dgm:pt modelId="{A61D4994-E6C9-49B7-A2B9-3E41BF60D7B1}" type="pres">
      <dgm:prSet presAssocID="{92CEB6CE-D44A-4F44-A8D2-C35638B71F05}" presName="parentLin" presStyleCnt="0"/>
      <dgm:spPr/>
    </dgm:pt>
    <dgm:pt modelId="{916454DE-6B85-4393-ACD1-8348EC8D2C93}" type="pres">
      <dgm:prSet presAssocID="{92CEB6CE-D44A-4F44-A8D2-C35638B71F05}" presName="parentLeftMargin" presStyleLbl="node1" presStyleIdx="3" presStyleCnt="5"/>
      <dgm:spPr/>
    </dgm:pt>
    <dgm:pt modelId="{BEE885AC-8C1A-4630-9B43-F764EE30540B}" type="pres">
      <dgm:prSet presAssocID="{92CEB6CE-D44A-4F44-A8D2-C35638B71F05}" presName="parentText" presStyleLbl="node1" presStyleIdx="4" presStyleCnt="5">
        <dgm:presLayoutVars>
          <dgm:chMax val="0"/>
          <dgm:bulletEnabled val="1"/>
        </dgm:presLayoutVars>
      </dgm:prSet>
      <dgm:spPr/>
    </dgm:pt>
    <dgm:pt modelId="{DF072F21-3FFD-484A-A463-7CF6C980D5E0}" type="pres">
      <dgm:prSet presAssocID="{92CEB6CE-D44A-4F44-A8D2-C35638B71F05}" presName="negativeSpace" presStyleCnt="0"/>
      <dgm:spPr/>
    </dgm:pt>
    <dgm:pt modelId="{4627F4EB-F5AD-459E-8C6D-66AAD5A7D9B3}" type="pres">
      <dgm:prSet presAssocID="{92CEB6CE-D44A-4F44-A8D2-C35638B71F05}" presName="childText" presStyleLbl="conFgAcc1" presStyleIdx="4" presStyleCnt="5">
        <dgm:presLayoutVars>
          <dgm:bulletEnabled val="1"/>
        </dgm:presLayoutVars>
      </dgm:prSet>
      <dgm:spPr/>
    </dgm:pt>
  </dgm:ptLst>
  <dgm:cxnLst>
    <dgm:cxn modelId="{0FB7E712-A749-41A8-BDDE-E25A8F4BCD93}" type="presOf" srcId="{4BB11E8E-C245-42A0-BC8B-1EE76DB26265}" destId="{EC0CF1C6-389E-41E7-AB20-582688B8F940}" srcOrd="0" destOrd="0" presId="urn:microsoft.com/office/officeart/2005/8/layout/list1"/>
    <dgm:cxn modelId="{713DB224-AC3B-4CB4-BBFE-F7597890C868}" srcId="{E0DF3947-4DF2-4656-9EFC-1263683A8593}" destId="{4BB11E8E-C245-42A0-BC8B-1EE76DB26265}" srcOrd="2" destOrd="0" parTransId="{25A2B9F9-8CA8-4DCD-8798-0ED80B292936}" sibTransId="{704ECC21-BC06-43C6-A791-69171C7C940F}"/>
    <dgm:cxn modelId="{5E2BDD2C-932D-4FD3-BC09-F948A409F205}" srcId="{E0DF3947-4DF2-4656-9EFC-1263683A8593}" destId="{92CEB6CE-D44A-4F44-A8D2-C35638B71F05}" srcOrd="4" destOrd="0" parTransId="{A3B11E8A-0903-46D9-8E35-2D63B6414C02}" sibTransId="{ED6DE0F6-265C-4623-B25A-91EA9DFFE79C}"/>
    <dgm:cxn modelId="{7BFB175C-2618-4501-865B-4A5488139A2C}" type="presOf" srcId="{05A1A584-874A-4DAA-8381-BEDA782E7C0A}" destId="{89153F0F-6F90-4BD8-9303-B73FC6B0BF32}" srcOrd="0" destOrd="0" presId="urn:microsoft.com/office/officeart/2005/8/layout/list1"/>
    <dgm:cxn modelId="{97DF9B5E-D113-4C1C-A8BC-A281DDAE70EB}" type="presOf" srcId="{92CEB6CE-D44A-4F44-A8D2-C35638B71F05}" destId="{916454DE-6B85-4393-ACD1-8348EC8D2C93}" srcOrd="0" destOrd="0" presId="urn:microsoft.com/office/officeart/2005/8/layout/list1"/>
    <dgm:cxn modelId="{BF432745-5A33-4489-A790-48818A670AC0}" type="presOf" srcId="{B87AE619-25D2-4B96-97C5-B6AC49BADC42}" destId="{BF8547FA-8C0E-4091-9B7F-F9CB9414B29B}" srcOrd="0" destOrd="0" presId="urn:microsoft.com/office/officeart/2005/8/layout/list1"/>
    <dgm:cxn modelId="{C086D371-7009-4AB9-A2D5-58F5BCC9AE04}" type="presOf" srcId="{4BB11E8E-C245-42A0-BC8B-1EE76DB26265}" destId="{EAC39AE8-F30D-4D65-9092-02A4E31DFCD0}" srcOrd="1" destOrd="0" presId="urn:microsoft.com/office/officeart/2005/8/layout/list1"/>
    <dgm:cxn modelId="{667A9482-36DC-42D2-96C3-B87F4FD2989B}" srcId="{E0DF3947-4DF2-4656-9EFC-1263683A8593}" destId="{05A1A584-874A-4DAA-8381-BEDA782E7C0A}" srcOrd="3" destOrd="0" parTransId="{257A9C00-2431-423C-98F2-98B12D25C8B3}" sibTransId="{A1CCCB4B-953B-413A-8C70-C1CC0C770AC3}"/>
    <dgm:cxn modelId="{411A249D-C29C-4B3D-9F80-6248BC5DECFF}" type="presOf" srcId="{C0F60262-C444-4D10-A47A-BE94F7DD6350}" destId="{742E45FD-711C-4054-9724-4EE505F626E5}" srcOrd="1" destOrd="0" presId="urn:microsoft.com/office/officeart/2005/8/layout/list1"/>
    <dgm:cxn modelId="{AD5077AA-AD44-463D-8B02-9556FFCDF3D0}" srcId="{E0DF3947-4DF2-4656-9EFC-1263683A8593}" destId="{B87AE619-25D2-4B96-97C5-B6AC49BADC42}" srcOrd="0" destOrd="0" parTransId="{054E393D-56D0-4704-BC27-54E2A2BD8D5A}" sibTransId="{D9F6C1E1-481E-4892-B2F6-9FF68FF2F596}"/>
    <dgm:cxn modelId="{C77D7DBC-0696-402D-9D51-8A61345300C8}" type="presOf" srcId="{E0DF3947-4DF2-4656-9EFC-1263683A8593}" destId="{1C036AB2-D5DB-445F-88FF-1E38EFBB588C}" srcOrd="0" destOrd="0" presId="urn:microsoft.com/office/officeart/2005/8/layout/list1"/>
    <dgm:cxn modelId="{536FE3C3-A766-4FD0-9E32-BB1022E91DA2}" type="presOf" srcId="{05A1A584-874A-4DAA-8381-BEDA782E7C0A}" destId="{287BCB84-DED7-4A52-9461-B1C191A52DB5}" srcOrd="1" destOrd="0" presId="urn:microsoft.com/office/officeart/2005/8/layout/list1"/>
    <dgm:cxn modelId="{930667C5-F6D1-4D11-87F7-343B5EE13A49}" type="presOf" srcId="{C0F60262-C444-4D10-A47A-BE94F7DD6350}" destId="{9D3B35FB-2584-4719-8229-2A0A1A9E1A1B}" srcOrd="0" destOrd="0" presId="urn:microsoft.com/office/officeart/2005/8/layout/list1"/>
    <dgm:cxn modelId="{1710AFE7-1080-48E6-B3EB-405D08EFB742}" type="presOf" srcId="{B87AE619-25D2-4B96-97C5-B6AC49BADC42}" destId="{9C063B65-A215-43F5-99C5-109CDC4C7DF5}" srcOrd="1" destOrd="0" presId="urn:microsoft.com/office/officeart/2005/8/layout/list1"/>
    <dgm:cxn modelId="{1BB2B6F4-FED7-4752-9EFE-AD3AC36BC90B}" type="presOf" srcId="{92CEB6CE-D44A-4F44-A8D2-C35638B71F05}" destId="{BEE885AC-8C1A-4630-9B43-F764EE30540B}" srcOrd="1" destOrd="0" presId="urn:microsoft.com/office/officeart/2005/8/layout/list1"/>
    <dgm:cxn modelId="{E5FA40FF-32AB-4A88-B0D1-41A3A848AA02}" srcId="{E0DF3947-4DF2-4656-9EFC-1263683A8593}" destId="{C0F60262-C444-4D10-A47A-BE94F7DD6350}" srcOrd="1" destOrd="0" parTransId="{9A841347-F3AC-4D63-BE9B-F1824CCD623D}" sibTransId="{6460E053-1648-4470-9303-2163AC77590D}"/>
    <dgm:cxn modelId="{30558E23-7FEA-450A-BE28-A407FAA26C2E}" type="presParOf" srcId="{1C036AB2-D5DB-445F-88FF-1E38EFBB588C}" destId="{0589BB4E-9CD6-4CFA-ABD0-3049BBAF42BC}" srcOrd="0" destOrd="0" presId="urn:microsoft.com/office/officeart/2005/8/layout/list1"/>
    <dgm:cxn modelId="{6089B02E-1A21-4D04-BF51-E77A7D30D2EF}" type="presParOf" srcId="{0589BB4E-9CD6-4CFA-ABD0-3049BBAF42BC}" destId="{BF8547FA-8C0E-4091-9B7F-F9CB9414B29B}" srcOrd="0" destOrd="0" presId="urn:microsoft.com/office/officeart/2005/8/layout/list1"/>
    <dgm:cxn modelId="{13C5CB32-0353-41C8-912C-BCB06A8C8A2D}" type="presParOf" srcId="{0589BB4E-9CD6-4CFA-ABD0-3049BBAF42BC}" destId="{9C063B65-A215-43F5-99C5-109CDC4C7DF5}" srcOrd="1" destOrd="0" presId="urn:microsoft.com/office/officeart/2005/8/layout/list1"/>
    <dgm:cxn modelId="{3DA7E213-C6F4-4E64-A8A3-127571E2CFA1}" type="presParOf" srcId="{1C036AB2-D5DB-445F-88FF-1E38EFBB588C}" destId="{8683FBAE-635F-4AA6-9458-64C0D4BE8CE9}" srcOrd="1" destOrd="0" presId="urn:microsoft.com/office/officeart/2005/8/layout/list1"/>
    <dgm:cxn modelId="{6336A4DA-484C-4EF7-8042-A2AB5DDAAE04}" type="presParOf" srcId="{1C036AB2-D5DB-445F-88FF-1E38EFBB588C}" destId="{EA6FCA6C-FA55-43F5-BE75-6061EEE0EAE4}" srcOrd="2" destOrd="0" presId="urn:microsoft.com/office/officeart/2005/8/layout/list1"/>
    <dgm:cxn modelId="{C86FCE0B-118B-45F9-A078-B408D6D2A1DD}" type="presParOf" srcId="{1C036AB2-D5DB-445F-88FF-1E38EFBB588C}" destId="{7B901B71-1D4F-4A08-BB2A-19588FFA9B03}" srcOrd="3" destOrd="0" presId="urn:microsoft.com/office/officeart/2005/8/layout/list1"/>
    <dgm:cxn modelId="{C070A5B6-AB1F-4033-87AA-4B3D065C3FF6}" type="presParOf" srcId="{1C036AB2-D5DB-445F-88FF-1E38EFBB588C}" destId="{B98DD94B-AEA4-426A-9F63-E5B46827C04A}" srcOrd="4" destOrd="0" presId="urn:microsoft.com/office/officeart/2005/8/layout/list1"/>
    <dgm:cxn modelId="{8EC36DE0-C985-4FC9-8EB6-415385218861}" type="presParOf" srcId="{B98DD94B-AEA4-426A-9F63-E5B46827C04A}" destId="{9D3B35FB-2584-4719-8229-2A0A1A9E1A1B}" srcOrd="0" destOrd="0" presId="urn:microsoft.com/office/officeart/2005/8/layout/list1"/>
    <dgm:cxn modelId="{89949628-C335-4C6F-9778-0FF4AEF579A2}" type="presParOf" srcId="{B98DD94B-AEA4-426A-9F63-E5B46827C04A}" destId="{742E45FD-711C-4054-9724-4EE505F626E5}" srcOrd="1" destOrd="0" presId="urn:microsoft.com/office/officeart/2005/8/layout/list1"/>
    <dgm:cxn modelId="{8E6CD247-D2A9-4BDF-ADE2-790040DD9755}" type="presParOf" srcId="{1C036AB2-D5DB-445F-88FF-1E38EFBB588C}" destId="{592EF34E-18FF-4E75-9E8B-17AB99AF6BC8}" srcOrd="5" destOrd="0" presId="urn:microsoft.com/office/officeart/2005/8/layout/list1"/>
    <dgm:cxn modelId="{411E8B22-0235-42AC-84AC-D5038F7C7EFD}" type="presParOf" srcId="{1C036AB2-D5DB-445F-88FF-1E38EFBB588C}" destId="{0A0DD167-2A4B-45DA-A725-CCEA0D7604A7}" srcOrd="6" destOrd="0" presId="urn:microsoft.com/office/officeart/2005/8/layout/list1"/>
    <dgm:cxn modelId="{FB41E30B-73ED-4AE0-9CC7-9139FD67275B}" type="presParOf" srcId="{1C036AB2-D5DB-445F-88FF-1E38EFBB588C}" destId="{93349D4E-BE9F-44DC-BFB0-5415DC225837}" srcOrd="7" destOrd="0" presId="urn:microsoft.com/office/officeart/2005/8/layout/list1"/>
    <dgm:cxn modelId="{31671256-7F56-48C4-ADD9-D5B9AA316E0C}" type="presParOf" srcId="{1C036AB2-D5DB-445F-88FF-1E38EFBB588C}" destId="{FD9BCB9A-76DB-451B-A0CB-7EBD79B45F23}" srcOrd="8" destOrd="0" presId="urn:microsoft.com/office/officeart/2005/8/layout/list1"/>
    <dgm:cxn modelId="{BB59B0D8-818F-48AB-A4A1-70DDA48FC1C4}" type="presParOf" srcId="{FD9BCB9A-76DB-451B-A0CB-7EBD79B45F23}" destId="{EC0CF1C6-389E-41E7-AB20-582688B8F940}" srcOrd="0" destOrd="0" presId="urn:microsoft.com/office/officeart/2005/8/layout/list1"/>
    <dgm:cxn modelId="{A468CB4F-E10B-4E9D-AA61-0B2D9DEACD47}" type="presParOf" srcId="{FD9BCB9A-76DB-451B-A0CB-7EBD79B45F23}" destId="{EAC39AE8-F30D-4D65-9092-02A4E31DFCD0}" srcOrd="1" destOrd="0" presId="urn:microsoft.com/office/officeart/2005/8/layout/list1"/>
    <dgm:cxn modelId="{5209FC2F-B530-4578-A651-1EE18AF19711}" type="presParOf" srcId="{1C036AB2-D5DB-445F-88FF-1E38EFBB588C}" destId="{27C0E827-4ABB-4C67-89E3-B758CA400055}" srcOrd="9" destOrd="0" presId="urn:microsoft.com/office/officeart/2005/8/layout/list1"/>
    <dgm:cxn modelId="{048D9F04-D73A-4FE3-A536-069DC51E7572}" type="presParOf" srcId="{1C036AB2-D5DB-445F-88FF-1E38EFBB588C}" destId="{3F5E3FD5-CF2A-4D8C-B296-41EF8AF31677}" srcOrd="10" destOrd="0" presId="urn:microsoft.com/office/officeart/2005/8/layout/list1"/>
    <dgm:cxn modelId="{22238306-AB99-4910-B84E-EB33ADD89C56}" type="presParOf" srcId="{1C036AB2-D5DB-445F-88FF-1E38EFBB588C}" destId="{1C20D3D9-70B5-4B0A-B174-4CD2F95ED8EC}" srcOrd="11" destOrd="0" presId="urn:microsoft.com/office/officeart/2005/8/layout/list1"/>
    <dgm:cxn modelId="{BDFE04F3-2141-4613-86F6-6B23FAEDB83D}" type="presParOf" srcId="{1C036AB2-D5DB-445F-88FF-1E38EFBB588C}" destId="{C1441A87-6EE4-4318-AC0E-558DAEDF489D}" srcOrd="12" destOrd="0" presId="urn:microsoft.com/office/officeart/2005/8/layout/list1"/>
    <dgm:cxn modelId="{654A5E3E-2626-4704-9859-4A58689C3E89}" type="presParOf" srcId="{C1441A87-6EE4-4318-AC0E-558DAEDF489D}" destId="{89153F0F-6F90-4BD8-9303-B73FC6B0BF32}" srcOrd="0" destOrd="0" presId="urn:microsoft.com/office/officeart/2005/8/layout/list1"/>
    <dgm:cxn modelId="{8B7441A4-D88F-4FC6-8FEB-3156A0ACA31F}" type="presParOf" srcId="{C1441A87-6EE4-4318-AC0E-558DAEDF489D}" destId="{287BCB84-DED7-4A52-9461-B1C191A52DB5}" srcOrd="1" destOrd="0" presId="urn:microsoft.com/office/officeart/2005/8/layout/list1"/>
    <dgm:cxn modelId="{A1839823-E130-41C8-8E5E-3545BF97991E}" type="presParOf" srcId="{1C036AB2-D5DB-445F-88FF-1E38EFBB588C}" destId="{F732B825-FAA3-4578-8544-E363E2722C26}" srcOrd="13" destOrd="0" presId="urn:microsoft.com/office/officeart/2005/8/layout/list1"/>
    <dgm:cxn modelId="{B9947412-4118-4515-A104-D77FAF5D058B}" type="presParOf" srcId="{1C036AB2-D5DB-445F-88FF-1E38EFBB588C}" destId="{0BD46BBB-5E6B-47EA-B70E-9A3E8FCEF0C2}" srcOrd="14" destOrd="0" presId="urn:microsoft.com/office/officeart/2005/8/layout/list1"/>
    <dgm:cxn modelId="{8A448DAF-9BFC-4F82-BF76-3D8A0EA2D883}" type="presParOf" srcId="{1C036AB2-D5DB-445F-88FF-1E38EFBB588C}" destId="{6ED41485-CE0B-4D46-9C22-721FE82008C8}" srcOrd="15" destOrd="0" presId="urn:microsoft.com/office/officeart/2005/8/layout/list1"/>
    <dgm:cxn modelId="{D917A65B-7D0B-4DB2-A41B-83B013CA9A29}" type="presParOf" srcId="{1C036AB2-D5DB-445F-88FF-1E38EFBB588C}" destId="{A61D4994-E6C9-49B7-A2B9-3E41BF60D7B1}" srcOrd="16" destOrd="0" presId="urn:microsoft.com/office/officeart/2005/8/layout/list1"/>
    <dgm:cxn modelId="{E5D82A2D-33EC-4D34-ADA4-2B20839ABCE3}" type="presParOf" srcId="{A61D4994-E6C9-49B7-A2B9-3E41BF60D7B1}" destId="{916454DE-6B85-4393-ACD1-8348EC8D2C93}" srcOrd="0" destOrd="0" presId="urn:microsoft.com/office/officeart/2005/8/layout/list1"/>
    <dgm:cxn modelId="{49D4174A-34EC-40C8-9886-8A78AA32E473}" type="presParOf" srcId="{A61D4994-E6C9-49B7-A2B9-3E41BF60D7B1}" destId="{BEE885AC-8C1A-4630-9B43-F764EE30540B}" srcOrd="1" destOrd="0" presId="urn:microsoft.com/office/officeart/2005/8/layout/list1"/>
    <dgm:cxn modelId="{CD1E5846-D25B-499A-82E6-1C0BB0EC55F2}" type="presParOf" srcId="{1C036AB2-D5DB-445F-88FF-1E38EFBB588C}" destId="{DF072F21-3FFD-484A-A463-7CF6C980D5E0}" srcOrd="17" destOrd="0" presId="urn:microsoft.com/office/officeart/2005/8/layout/list1"/>
    <dgm:cxn modelId="{E46BFB33-D90F-47B8-A2C5-02717BC78706}" type="presParOf" srcId="{1C036AB2-D5DB-445F-88FF-1E38EFBB588C}" destId="{4627F4EB-F5AD-459E-8C6D-66AAD5A7D9B3}"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6FCA6C-FA55-43F5-BE75-6061EEE0EAE4}">
      <dsp:nvSpPr>
        <dsp:cNvPr id="0" name=""/>
        <dsp:cNvSpPr/>
      </dsp:nvSpPr>
      <dsp:spPr>
        <a:xfrm>
          <a:off x="0" y="345354"/>
          <a:ext cx="10058399" cy="403200"/>
        </a:xfrm>
        <a:prstGeom prst="rect">
          <a:avLst/>
        </a:prstGeom>
        <a:solidFill>
          <a:schemeClr val="lt1">
            <a:alpha val="90000"/>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C063B65-A215-43F5-99C5-109CDC4C7DF5}">
      <dsp:nvSpPr>
        <dsp:cNvPr id="0" name=""/>
        <dsp:cNvSpPr/>
      </dsp:nvSpPr>
      <dsp:spPr>
        <a:xfrm>
          <a:off x="502920" y="109194"/>
          <a:ext cx="7040880" cy="472320"/>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129" tIns="0" rIns="266129" bIns="0" numCol="1" spcCol="1270" anchor="ctr" anchorCtr="0">
          <a:noAutofit/>
        </a:bodyPr>
        <a:lstStyle/>
        <a:p>
          <a:pPr marL="0" lvl="0" indent="0" algn="l" defTabSz="711200">
            <a:lnSpc>
              <a:spcPct val="90000"/>
            </a:lnSpc>
            <a:spcBef>
              <a:spcPct val="0"/>
            </a:spcBef>
            <a:spcAft>
              <a:spcPct val="35000"/>
            </a:spcAft>
            <a:buNone/>
          </a:pPr>
          <a:r>
            <a:rPr lang="en-US" sz="1600" kern="1200" dirty="0"/>
            <a:t>Introduction</a:t>
          </a:r>
        </a:p>
      </dsp:txBody>
      <dsp:txXfrm>
        <a:off x="525977" y="132251"/>
        <a:ext cx="6994766" cy="426206"/>
      </dsp:txXfrm>
    </dsp:sp>
    <dsp:sp modelId="{0A0DD167-2A4B-45DA-A725-CCEA0D7604A7}">
      <dsp:nvSpPr>
        <dsp:cNvPr id="0" name=""/>
        <dsp:cNvSpPr/>
      </dsp:nvSpPr>
      <dsp:spPr>
        <a:xfrm>
          <a:off x="0" y="1071114"/>
          <a:ext cx="10058399" cy="403200"/>
        </a:xfrm>
        <a:prstGeom prst="rect">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42E45FD-711C-4054-9724-4EE505F626E5}">
      <dsp:nvSpPr>
        <dsp:cNvPr id="0" name=""/>
        <dsp:cNvSpPr/>
      </dsp:nvSpPr>
      <dsp:spPr>
        <a:xfrm>
          <a:off x="502920" y="834954"/>
          <a:ext cx="7040880" cy="472320"/>
        </a:xfrm>
        <a:prstGeom prst="round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129" tIns="0" rIns="266129" bIns="0" numCol="1" spcCol="1270" anchor="ctr" anchorCtr="0">
          <a:noAutofit/>
        </a:bodyPr>
        <a:lstStyle/>
        <a:p>
          <a:pPr marL="0" lvl="0" indent="0" algn="l" defTabSz="711200">
            <a:lnSpc>
              <a:spcPct val="90000"/>
            </a:lnSpc>
            <a:spcBef>
              <a:spcPct val="0"/>
            </a:spcBef>
            <a:spcAft>
              <a:spcPct val="35000"/>
            </a:spcAft>
            <a:buNone/>
          </a:pPr>
          <a:r>
            <a:rPr lang="en-US" sz="1600" kern="1200" dirty="0"/>
            <a:t>Data</a:t>
          </a:r>
        </a:p>
      </dsp:txBody>
      <dsp:txXfrm>
        <a:off x="525977" y="858011"/>
        <a:ext cx="6994766" cy="426206"/>
      </dsp:txXfrm>
    </dsp:sp>
    <dsp:sp modelId="{3F5E3FD5-CF2A-4D8C-B296-41EF8AF31677}">
      <dsp:nvSpPr>
        <dsp:cNvPr id="0" name=""/>
        <dsp:cNvSpPr/>
      </dsp:nvSpPr>
      <dsp:spPr>
        <a:xfrm>
          <a:off x="0" y="1796874"/>
          <a:ext cx="10058399" cy="403200"/>
        </a:xfrm>
        <a:prstGeom prst="rect">
          <a:avLst/>
        </a:prstGeom>
        <a:solidFill>
          <a:schemeClr val="lt1">
            <a:alpha val="90000"/>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AC39AE8-F30D-4D65-9092-02A4E31DFCD0}">
      <dsp:nvSpPr>
        <dsp:cNvPr id="0" name=""/>
        <dsp:cNvSpPr/>
      </dsp:nvSpPr>
      <dsp:spPr>
        <a:xfrm>
          <a:off x="502920" y="1560714"/>
          <a:ext cx="7040880" cy="472320"/>
        </a:xfrm>
        <a:prstGeom prst="round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129" tIns="0" rIns="266129" bIns="0" numCol="1" spcCol="1270" anchor="ctr" anchorCtr="0">
          <a:noAutofit/>
        </a:bodyPr>
        <a:lstStyle/>
        <a:p>
          <a:pPr marL="0" lvl="0" indent="0" algn="l" defTabSz="711200">
            <a:lnSpc>
              <a:spcPct val="90000"/>
            </a:lnSpc>
            <a:spcBef>
              <a:spcPct val="0"/>
            </a:spcBef>
            <a:spcAft>
              <a:spcPct val="35000"/>
            </a:spcAft>
            <a:buNone/>
          </a:pPr>
          <a:r>
            <a:rPr lang="en-US" sz="1600" kern="1200" dirty="0"/>
            <a:t>Methodology</a:t>
          </a:r>
        </a:p>
      </dsp:txBody>
      <dsp:txXfrm>
        <a:off x="525977" y="1583771"/>
        <a:ext cx="6994766" cy="426206"/>
      </dsp:txXfrm>
    </dsp:sp>
    <dsp:sp modelId="{0BD46BBB-5E6B-47EA-B70E-9A3E8FCEF0C2}">
      <dsp:nvSpPr>
        <dsp:cNvPr id="0" name=""/>
        <dsp:cNvSpPr/>
      </dsp:nvSpPr>
      <dsp:spPr>
        <a:xfrm>
          <a:off x="0" y="2522633"/>
          <a:ext cx="10058399" cy="4032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87BCB84-DED7-4A52-9461-B1C191A52DB5}">
      <dsp:nvSpPr>
        <dsp:cNvPr id="0" name=""/>
        <dsp:cNvSpPr/>
      </dsp:nvSpPr>
      <dsp:spPr>
        <a:xfrm>
          <a:off x="502920" y="2286474"/>
          <a:ext cx="7040880" cy="47232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129" tIns="0" rIns="266129" bIns="0" numCol="1" spcCol="1270" anchor="ctr" anchorCtr="0">
          <a:noAutofit/>
        </a:bodyPr>
        <a:lstStyle/>
        <a:p>
          <a:pPr marL="0" lvl="0" indent="0" algn="l" defTabSz="711200">
            <a:lnSpc>
              <a:spcPct val="90000"/>
            </a:lnSpc>
            <a:spcBef>
              <a:spcPct val="0"/>
            </a:spcBef>
            <a:spcAft>
              <a:spcPct val="35000"/>
            </a:spcAft>
            <a:buNone/>
          </a:pPr>
          <a:r>
            <a:rPr lang="en-US" sz="1600" kern="1200" dirty="0"/>
            <a:t>Result</a:t>
          </a:r>
        </a:p>
      </dsp:txBody>
      <dsp:txXfrm>
        <a:off x="525977" y="2309531"/>
        <a:ext cx="6994766" cy="426206"/>
      </dsp:txXfrm>
    </dsp:sp>
    <dsp:sp modelId="{4627F4EB-F5AD-459E-8C6D-66AAD5A7D9B3}">
      <dsp:nvSpPr>
        <dsp:cNvPr id="0" name=""/>
        <dsp:cNvSpPr/>
      </dsp:nvSpPr>
      <dsp:spPr>
        <a:xfrm>
          <a:off x="0" y="3248394"/>
          <a:ext cx="10058399" cy="403200"/>
        </a:xfrm>
        <a:prstGeom prst="rect">
          <a:avLst/>
        </a:prstGeom>
        <a:solidFill>
          <a:schemeClr val="lt1">
            <a:alpha val="90000"/>
            <a:hueOff val="0"/>
            <a:satOff val="0"/>
            <a:lumOff val="0"/>
            <a:alphaOff val="0"/>
          </a:schemeClr>
        </a:solidFill>
        <a:ln w="1587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EE885AC-8C1A-4630-9B43-F764EE30540B}">
      <dsp:nvSpPr>
        <dsp:cNvPr id="0" name=""/>
        <dsp:cNvSpPr/>
      </dsp:nvSpPr>
      <dsp:spPr>
        <a:xfrm>
          <a:off x="502920" y="3012234"/>
          <a:ext cx="7040880" cy="472320"/>
        </a:xfrm>
        <a:prstGeom prst="round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129" tIns="0" rIns="266129" bIns="0" numCol="1" spcCol="1270" anchor="ctr" anchorCtr="0">
          <a:noAutofit/>
        </a:bodyPr>
        <a:lstStyle/>
        <a:p>
          <a:pPr marL="0" lvl="0" indent="0" algn="l" defTabSz="711200">
            <a:lnSpc>
              <a:spcPct val="90000"/>
            </a:lnSpc>
            <a:spcBef>
              <a:spcPct val="0"/>
            </a:spcBef>
            <a:spcAft>
              <a:spcPct val="35000"/>
            </a:spcAft>
            <a:buNone/>
          </a:pPr>
          <a:r>
            <a:rPr lang="en-US" sz="1600" kern="1200"/>
            <a:t>Discussion and Conclusion</a:t>
          </a:r>
          <a:endParaRPr lang="en-US" sz="1600" kern="1200" dirty="0"/>
        </a:p>
      </dsp:txBody>
      <dsp:txXfrm>
        <a:off x="525977" y="3035291"/>
        <a:ext cx="6994766" cy="42620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7537CB-E05B-4526-8253-0496D7DEE676}" type="datetimeFigureOut">
              <a:rPr lang="en-US" smtClean="0"/>
              <a:t>12/11/2020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DD614F-43F2-4586-8DEA-54A54B7CF812}" type="slidenum">
              <a:rPr lang="en-US" smtClean="0"/>
              <a:t>‹#›</a:t>
            </a:fld>
            <a:endParaRPr lang="en-US"/>
          </a:p>
        </p:txBody>
      </p:sp>
    </p:spTree>
    <p:extLst>
      <p:ext uri="{BB962C8B-B14F-4D97-AF65-F5344CB8AC3E}">
        <p14:creationId xmlns:p14="http://schemas.microsoft.com/office/powerpoint/2010/main" val="1217635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7D638BCD-D036-44F3-8850-E0D77C9FAC21}" type="datetime1">
              <a:rPr lang="en-US" smtClean="0"/>
              <a:t>12/11/2020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FCA4DC44-28AD-4780-AECA-B67E72016893}" type="datetime1">
              <a:rPr lang="en-US" smtClean="0"/>
              <a:t>12/11/2020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3181AD67-A38A-452B-988E-7B3D2DE6169A}" type="datetime1">
              <a:rPr lang="en-US" smtClean="0"/>
              <a:t>12/11/2020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914A33D5-16B0-48E3-8CA6-5074B15CA957}" type="datetime1">
              <a:rPr lang="en-US" smtClean="0"/>
              <a:t>12/11/2020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C009F219-FDCB-4034-90A4-AC01B440F428}" type="datetime1">
              <a:rPr lang="en-US" smtClean="0"/>
              <a:t>12/11/2020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2A40FA44-1E6F-41BC-822C-F6F685ECE268}" type="datetime1">
              <a:rPr lang="en-US" smtClean="0"/>
              <a:t>12/11/2020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1DFEDCBC-F268-40F6-A99A-0479A536A074}" type="datetime1">
              <a:rPr lang="en-US" smtClean="0"/>
              <a:t>12/11/2020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B82FA17C-31FA-4963-BE74-CDF03C337F48}" type="datetime1">
              <a:rPr lang="en-US" smtClean="0"/>
              <a:t>12/11/2020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6E8FDF4-3DD1-438D-BCEB-96559FAE8B88}" type="datetime1">
              <a:rPr lang="en-US" smtClean="0"/>
              <a:t>12/11/2020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BDD51602-0FEA-4CF3-8239-6EC526CF8579}" type="datetime1">
              <a:rPr lang="en-US" smtClean="0"/>
              <a:t>12/11/2020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fontScale="90000"/>
          </a:bodyPr>
          <a:lstStyle/>
          <a:p>
            <a:r>
              <a:rPr lang="en-US" sz="4400" dirty="0">
                <a:solidFill>
                  <a:schemeClr val="tx1"/>
                </a:solidFill>
              </a:rPr>
              <a:t>COURSERA CAPSTONE PROJECT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By Sahar </a:t>
            </a:r>
            <a:r>
              <a:rPr lang="en-US" sz="1600" dirty="0" err="1"/>
              <a:t>hekmatdoust</a:t>
            </a:r>
            <a:endParaRPr lang="en-US" sz="1600" dirty="0"/>
          </a:p>
          <a:p>
            <a:pPr>
              <a:lnSpc>
                <a:spcPct val="100000"/>
              </a:lnSpc>
            </a:pPr>
            <a:r>
              <a:rPr lang="en-US" sz="1600" dirty="0"/>
              <a:t>December 2020</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lide Number Placeholder 4">
            <a:extLst>
              <a:ext uri="{FF2B5EF4-FFF2-40B4-BE49-F238E27FC236}">
                <a16:creationId xmlns:a16="http://schemas.microsoft.com/office/drawing/2014/main" id="{4B5FCE8A-C806-4DEC-8D1D-46BBB2637F1B}"/>
              </a:ext>
            </a:extLst>
          </p:cNvPr>
          <p:cNvSpPr>
            <a:spLocks noGrp="1"/>
          </p:cNvSpPr>
          <p:nvPr>
            <p:ph type="sldNum" sz="quarter" idx="12"/>
          </p:nvPr>
        </p:nvSpPr>
        <p:spPr/>
        <p:txBody>
          <a:bodyPr/>
          <a:lstStyle/>
          <a:p>
            <a:fld id="{3A98EE3D-8CD1-4C3F-BD1C-C98C9596463C}" type="slidenum">
              <a:rPr lang="en-US" smtClean="0"/>
              <a:t>1</a:t>
            </a:fld>
            <a:endParaRPr lang="en-US" dirty="0"/>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F8409A6-3B73-4141-AA4A-25C478932501}"/>
              </a:ext>
            </a:extLst>
          </p:cNvPr>
          <p:cNvSpPr>
            <a:spLocks noGrp="1"/>
          </p:cNvSpPr>
          <p:nvPr>
            <p:ph type="title"/>
          </p:nvPr>
        </p:nvSpPr>
        <p:spPr/>
        <p:txBody>
          <a:bodyPr/>
          <a:lstStyle/>
          <a:p>
            <a:r>
              <a:rPr lang="en-US" dirty="0"/>
              <a:t>Data preparation:</a:t>
            </a:r>
          </a:p>
        </p:txBody>
      </p:sp>
      <p:sp>
        <p:nvSpPr>
          <p:cNvPr id="22" name="Content Placeholder 21">
            <a:extLst>
              <a:ext uri="{FF2B5EF4-FFF2-40B4-BE49-F238E27FC236}">
                <a16:creationId xmlns:a16="http://schemas.microsoft.com/office/drawing/2014/main" id="{12C5BE77-C336-4D6C-A023-2456531B3F8C}"/>
              </a:ext>
            </a:extLst>
          </p:cNvPr>
          <p:cNvSpPr>
            <a:spLocks noGrp="1"/>
          </p:cNvSpPr>
          <p:nvPr>
            <p:ph idx="1"/>
          </p:nvPr>
        </p:nvSpPr>
        <p:spPr/>
        <p:txBody>
          <a:bodyPr>
            <a:normAutofit/>
          </a:bodyPr>
          <a:lstStyle/>
          <a:p>
            <a:r>
              <a:rPr lang="en-US" sz="3200" b="1" dirty="0">
                <a:latin typeface="Times New Roman" panose="02020603050405020304" pitchFamily="18" charset="0"/>
                <a:cs typeface="Times New Roman" panose="02020603050405020304" pitchFamily="18" charset="0"/>
              </a:rPr>
              <a:t>New York</a:t>
            </a:r>
          </a:p>
        </p:txBody>
      </p:sp>
      <p:pic>
        <p:nvPicPr>
          <p:cNvPr id="19" name="Picture 18">
            <a:extLst>
              <a:ext uri="{FF2B5EF4-FFF2-40B4-BE49-F238E27FC236}">
                <a16:creationId xmlns:a16="http://schemas.microsoft.com/office/drawing/2014/main" id="{D273C6E9-2B6D-4FAF-8F6C-BA4B0B4B9E7B}"/>
              </a:ext>
            </a:extLst>
          </p:cNvPr>
          <p:cNvPicPr>
            <a:picLocks noChangeAspect="1"/>
          </p:cNvPicPr>
          <p:nvPr/>
        </p:nvPicPr>
        <p:blipFill>
          <a:blip r:embed="rId2"/>
          <a:stretch>
            <a:fillRect/>
          </a:stretch>
        </p:blipFill>
        <p:spPr>
          <a:xfrm>
            <a:off x="834512" y="3613355"/>
            <a:ext cx="5189516" cy="2241754"/>
          </a:xfrm>
          <a:prstGeom prst="rect">
            <a:avLst/>
          </a:prstGeom>
        </p:spPr>
      </p:pic>
      <p:pic>
        <p:nvPicPr>
          <p:cNvPr id="21" name="Picture 20">
            <a:extLst>
              <a:ext uri="{FF2B5EF4-FFF2-40B4-BE49-F238E27FC236}">
                <a16:creationId xmlns:a16="http://schemas.microsoft.com/office/drawing/2014/main" id="{1C85F49A-8D12-41B1-8E43-D205ACA1078E}"/>
              </a:ext>
            </a:extLst>
          </p:cNvPr>
          <p:cNvPicPr>
            <a:picLocks noChangeAspect="1"/>
          </p:cNvPicPr>
          <p:nvPr/>
        </p:nvPicPr>
        <p:blipFill>
          <a:blip r:embed="rId3"/>
          <a:stretch>
            <a:fillRect/>
          </a:stretch>
        </p:blipFill>
        <p:spPr>
          <a:xfrm>
            <a:off x="6209071" y="1989592"/>
            <a:ext cx="5148417" cy="4050515"/>
          </a:xfrm>
          <a:prstGeom prst="rect">
            <a:avLst/>
          </a:prstGeom>
        </p:spPr>
      </p:pic>
      <p:sp>
        <p:nvSpPr>
          <p:cNvPr id="23" name="Slide Number Placeholder 22">
            <a:extLst>
              <a:ext uri="{FF2B5EF4-FFF2-40B4-BE49-F238E27FC236}">
                <a16:creationId xmlns:a16="http://schemas.microsoft.com/office/drawing/2014/main" id="{0C12B08D-3488-4D75-8B4E-338BEFB21454}"/>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15019877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90917-80FC-4CE1-893F-66CF72DCA55B}"/>
              </a:ext>
            </a:extLst>
          </p:cNvPr>
          <p:cNvSpPr>
            <a:spLocks noGrp="1"/>
          </p:cNvSpPr>
          <p:nvPr>
            <p:ph type="title"/>
          </p:nvPr>
        </p:nvSpPr>
        <p:spPr/>
        <p:txBody>
          <a:bodyPr/>
          <a:lstStyle/>
          <a:p>
            <a:r>
              <a:rPr lang="en-US" dirty="0"/>
              <a:t>Data preparation:</a:t>
            </a:r>
          </a:p>
        </p:txBody>
      </p:sp>
      <p:sp>
        <p:nvSpPr>
          <p:cNvPr id="3" name="Content Placeholder 2">
            <a:extLst>
              <a:ext uri="{FF2B5EF4-FFF2-40B4-BE49-F238E27FC236}">
                <a16:creationId xmlns:a16="http://schemas.microsoft.com/office/drawing/2014/main" id="{C22ABFAC-FFA5-4B3A-9629-8100BE502011}"/>
              </a:ext>
            </a:extLst>
          </p:cNvPr>
          <p:cNvSpPr>
            <a:spLocks noGrp="1"/>
          </p:cNvSpPr>
          <p:nvPr>
            <p:ph idx="1"/>
          </p:nvPr>
        </p:nvSpPr>
        <p:spPr/>
        <p:txBody>
          <a:bodyPr>
            <a:normAutofit/>
          </a:bodyPr>
          <a:lstStyle/>
          <a:p>
            <a:r>
              <a:rPr lang="en-US" sz="3200" b="1" dirty="0">
                <a:latin typeface="Times New Roman" panose="02020603050405020304" pitchFamily="18" charset="0"/>
                <a:cs typeface="Times New Roman" panose="02020603050405020304" pitchFamily="18" charset="0"/>
              </a:rPr>
              <a:t>London</a:t>
            </a:r>
          </a:p>
        </p:txBody>
      </p:sp>
      <p:pic>
        <p:nvPicPr>
          <p:cNvPr id="5" name="Picture 4">
            <a:extLst>
              <a:ext uri="{FF2B5EF4-FFF2-40B4-BE49-F238E27FC236}">
                <a16:creationId xmlns:a16="http://schemas.microsoft.com/office/drawing/2014/main" id="{89B97093-1FAA-4245-B4C5-89C26CBA644D}"/>
              </a:ext>
            </a:extLst>
          </p:cNvPr>
          <p:cNvPicPr>
            <a:picLocks noChangeAspect="1"/>
          </p:cNvPicPr>
          <p:nvPr/>
        </p:nvPicPr>
        <p:blipFill>
          <a:blip r:embed="rId2"/>
          <a:stretch>
            <a:fillRect/>
          </a:stretch>
        </p:blipFill>
        <p:spPr>
          <a:xfrm>
            <a:off x="1289009" y="2924797"/>
            <a:ext cx="4635083" cy="2542791"/>
          </a:xfrm>
          <a:prstGeom prst="rect">
            <a:avLst/>
          </a:prstGeom>
        </p:spPr>
      </p:pic>
      <p:pic>
        <p:nvPicPr>
          <p:cNvPr id="7" name="Picture 6">
            <a:extLst>
              <a:ext uri="{FF2B5EF4-FFF2-40B4-BE49-F238E27FC236}">
                <a16:creationId xmlns:a16="http://schemas.microsoft.com/office/drawing/2014/main" id="{D88C8B3A-2302-4152-B681-1F7CA81FF95E}"/>
              </a:ext>
            </a:extLst>
          </p:cNvPr>
          <p:cNvPicPr>
            <a:picLocks noChangeAspect="1"/>
          </p:cNvPicPr>
          <p:nvPr/>
        </p:nvPicPr>
        <p:blipFill>
          <a:blip r:embed="rId3"/>
          <a:stretch>
            <a:fillRect/>
          </a:stretch>
        </p:blipFill>
        <p:spPr>
          <a:xfrm>
            <a:off x="6242623" y="2108201"/>
            <a:ext cx="5229691" cy="3359387"/>
          </a:xfrm>
          <a:prstGeom prst="rect">
            <a:avLst/>
          </a:prstGeom>
        </p:spPr>
      </p:pic>
      <p:sp>
        <p:nvSpPr>
          <p:cNvPr id="8" name="Slide Number Placeholder 7">
            <a:extLst>
              <a:ext uri="{FF2B5EF4-FFF2-40B4-BE49-F238E27FC236}">
                <a16:creationId xmlns:a16="http://schemas.microsoft.com/office/drawing/2014/main" id="{802525A0-A4EE-4F0F-98A0-EFE8D4FE8B7C}"/>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2560422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A2A7-DFB5-4D49-834E-11A41C8F72CB}"/>
              </a:ext>
            </a:extLst>
          </p:cNvPr>
          <p:cNvSpPr>
            <a:spLocks noGrp="1"/>
          </p:cNvSpPr>
          <p:nvPr>
            <p:ph type="title"/>
          </p:nvPr>
        </p:nvSpPr>
        <p:spPr/>
        <p:txBody>
          <a:bodyPr/>
          <a:lstStyle/>
          <a:p>
            <a:r>
              <a:rPr lang="en-US" dirty="0"/>
              <a:t>Data preparation:</a:t>
            </a:r>
          </a:p>
        </p:txBody>
      </p:sp>
      <p:pic>
        <p:nvPicPr>
          <p:cNvPr id="5" name="Content Placeholder 4">
            <a:extLst>
              <a:ext uri="{FF2B5EF4-FFF2-40B4-BE49-F238E27FC236}">
                <a16:creationId xmlns:a16="http://schemas.microsoft.com/office/drawing/2014/main" id="{64DD8BD6-BE02-41B8-B0CE-60A2414F9A3D}"/>
              </a:ext>
            </a:extLst>
          </p:cNvPr>
          <p:cNvPicPr>
            <a:picLocks noGrp="1" noChangeAspect="1"/>
          </p:cNvPicPr>
          <p:nvPr>
            <p:ph idx="1"/>
          </p:nvPr>
        </p:nvPicPr>
        <p:blipFill>
          <a:blip r:embed="rId2"/>
          <a:stretch>
            <a:fillRect/>
          </a:stretch>
        </p:blipFill>
        <p:spPr>
          <a:xfrm>
            <a:off x="6565498" y="2122346"/>
            <a:ext cx="5525561" cy="3334557"/>
          </a:xfrm>
        </p:spPr>
      </p:pic>
      <p:pic>
        <p:nvPicPr>
          <p:cNvPr id="9" name="Picture 8">
            <a:extLst>
              <a:ext uri="{FF2B5EF4-FFF2-40B4-BE49-F238E27FC236}">
                <a16:creationId xmlns:a16="http://schemas.microsoft.com/office/drawing/2014/main" id="{8F112142-0083-4618-9A00-1BA48662D1FD}"/>
              </a:ext>
            </a:extLst>
          </p:cNvPr>
          <p:cNvPicPr>
            <a:picLocks noChangeAspect="1"/>
          </p:cNvPicPr>
          <p:nvPr/>
        </p:nvPicPr>
        <p:blipFill>
          <a:blip r:embed="rId3"/>
          <a:stretch>
            <a:fillRect/>
          </a:stretch>
        </p:blipFill>
        <p:spPr>
          <a:xfrm>
            <a:off x="570440" y="3429000"/>
            <a:ext cx="5850498" cy="2706329"/>
          </a:xfrm>
          <a:prstGeom prst="rect">
            <a:avLst/>
          </a:prstGeom>
        </p:spPr>
      </p:pic>
      <p:sp>
        <p:nvSpPr>
          <p:cNvPr id="11" name="TextBox 10">
            <a:extLst>
              <a:ext uri="{FF2B5EF4-FFF2-40B4-BE49-F238E27FC236}">
                <a16:creationId xmlns:a16="http://schemas.microsoft.com/office/drawing/2014/main" id="{F3DF5F90-CA1C-4806-9DC2-4F6D701A2A79}"/>
              </a:ext>
            </a:extLst>
          </p:cNvPr>
          <p:cNvSpPr txBox="1"/>
          <p:nvPr/>
        </p:nvSpPr>
        <p:spPr>
          <a:xfrm>
            <a:off x="713822" y="2122346"/>
            <a:ext cx="6098458"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Toronto</a:t>
            </a:r>
          </a:p>
        </p:txBody>
      </p:sp>
      <p:sp>
        <p:nvSpPr>
          <p:cNvPr id="12" name="Slide Number Placeholder 11">
            <a:extLst>
              <a:ext uri="{FF2B5EF4-FFF2-40B4-BE49-F238E27FC236}">
                <a16:creationId xmlns:a16="http://schemas.microsoft.com/office/drawing/2014/main" id="{63D1B6EB-7125-4085-BB28-BD53F517D28D}"/>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2138461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F14E3-DF7D-49C4-A9D6-5853D7BAAC09}"/>
              </a:ext>
            </a:extLst>
          </p:cNvPr>
          <p:cNvSpPr>
            <a:spLocks noGrp="1"/>
          </p:cNvSpPr>
          <p:nvPr>
            <p:ph type="title"/>
          </p:nvPr>
        </p:nvSpPr>
        <p:spPr/>
        <p:txBody>
          <a:bodyPr/>
          <a:lstStyle/>
          <a:p>
            <a:r>
              <a:rPr lang="en-US" dirty="0"/>
              <a:t>Exploratory data analysis</a:t>
            </a:r>
          </a:p>
        </p:txBody>
      </p:sp>
      <p:sp>
        <p:nvSpPr>
          <p:cNvPr id="3" name="Content Placeholder 2">
            <a:extLst>
              <a:ext uri="{FF2B5EF4-FFF2-40B4-BE49-F238E27FC236}">
                <a16:creationId xmlns:a16="http://schemas.microsoft.com/office/drawing/2014/main" id="{2128D5BB-3635-4A0A-85F1-5F42FB2FEF94}"/>
              </a:ext>
            </a:extLst>
          </p:cNvPr>
          <p:cNvSpPr>
            <a:spLocks noGrp="1"/>
          </p:cNvSpPr>
          <p:nvPr>
            <p:ph idx="1"/>
          </p:nvPr>
        </p:nvSpPr>
        <p:spPr/>
        <p:txBody>
          <a:bodyPr/>
          <a:lstStyle/>
          <a:p>
            <a:r>
              <a:rPr lang="en-US" sz="1800" b="1" i="0" u="none" strike="noStrike" baseline="0" dirty="0">
                <a:solidFill>
                  <a:srgbClr val="000000"/>
                </a:solidFill>
                <a:latin typeface="Times New Roman" panose="02020603050405020304" pitchFamily="18" charset="0"/>
                <a:cs typeface="Times New Roman" panose="02020603050405020304" pitchFamily="18" charset="0"/>
              </a:rPr>
              <a:t>Using foursquare location </a:t>
            </a:r>
            <a:r>
              <a:rPr lang="en-US" sz="2000" b="1" i="0" u="none" strike="noStrike" baseline="0" dirty="0">
                <a:solidFill>
                  <a:srgbClr val="000000"/>
                </a:solidFill>
                <a:latin typeface="Times New Roman" panose="02020603050405020304" pitchFamily="18" charset="0"/>
                <a:cs typeface="Times New Roman" panose="02020603050405020304" pitchFamily="18" charset="0"/>
              </a:rPr>
              <a:t>data</a:t>
            </a:r>
            <a:r>
              <a:rPr lang="en-US" sz="1800" b="1"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dirty="0">
                <a:solidFill>
                  <a:srgbClr val="000000"/>
                </a:solidFill>
                <a:latin typeface="Times New Roman" panose="02020603050405020304" pitchFamily="18" charset="0"/>
                <a:cs typeface="Times New Roman" panose="02020603050405020304" pitchFamily="18" charset="0"/>
              </a:rPr>
              <a:t>T</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op 100 venues in each neighborhood that are within a radius of 500 meters are explored in London, Toronto and New York. Then the resulting data frames are combined into </a:t>
            </a:r>
            <a:r>
              <a:rPr lang="en-US" sz="1800" dirty="0">
                <a:solidFill>
                  <a:srgbClr val="000000"/>
                </a:solidFill>
                <a:latin typeface="Times New Roman" panose="02020603050405020304" pitchFamily="18" charset="0"/>
                <a:cs typeface="Times New Roman" panose="02020603050405020304" pitchFamily="18" charset="0"/>
              </a:rPr>
              <a:t>one</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data frame </a:t>
            </a:r>
            <a:r>
              <a:rPr lang="en-US" sz="1800" b="0" i="0" u="none" strike="noStrike" baseline="0" dirty="0">
                <a:solidFill>
                  <a:srgbClr val="000000"/>
                </a:solidFill>
                <a:latin typeface="Calibri" panose="020F0502020204030204" pitchFamily="34" charset="0"/>
              </a:rPr>
              <a:t>.</a:t>
            </a:r>
            <a:endParaRPr lang="en-US" b="1" dirty="0"/>
          </a:p>
        </p:txBody>
      </p:sp>
      <p:pic>
        <p:nvPicPr>
          <p:cNvPr id="5" name="Picture 4">
            <a:extLst>
              <a:ext uri="{FF2B5EF4-FFF2-40B4-BE49-F238E27FC236}">
                <a16:creationId xmlns:a16="http://schemas.microsoft.com/office/drawing/2014/main" id="{7D6FB291-BA59-4D2F-A50B-B2C92DFC2B58}"/>
              </a:ext>
            </a:extLst>
          </p:cNvPr>
          <p:cNvPicPr>
            <a:picLocks noChangeAspect="1"/>
          </p:cNvPicPr>
          <p:nvPr/>
        </p:nvPicPr>
        <p:blipFill>
          <a:blip r:embed="rId2"/>
          <a:stretch>
            <a:fillRect/>
          </a:stretch>
        </p:blipFill>
        <p:spPr>
          <a:xfrm>
            <a:off x="800986" y="3045039"/>
            <a:ext cx="10590027" cy="3203518"/>
          </a:xfrm>
          <a:prstGeom prst="rect">
            <a:avLst/>
          </a:prstGeom>
        </p:spPr>
      </p:pic>
      <p:sp>
        <p:nvSpPr>
          <p:cNvPr id="6" name="Slide Number Placeholder 5">
            <a:extLst>
              <a:ext uri="{FF2B5EF4-FFF2-40B4-BE49-F238E27FC236}">
                <a16:creationId xmlns:a16="http://schemas.microsoft.com/office/drawing/2014/main" id="{FE8D904F-612C-49E2-B577-FFFF859DB540}"/>
              </a:ext>
            </a:extLst>
          </p:cNvPr>
          <p:cNvSpPr>
            <a:spLocks noGrp="1"/>
          </p:cNvSpPr>
          <p:nvPr>
            <p:ph type="sldNum" sz="quarter" idx="12"/>
          </p:nvPr>
        </p:nvSpPr>
        <p:spPr/>
        <p:txBody>
          <a:bodyPr/>
          <a:lstStyle/>
          <a:p>
            <a:fld id="{3A98EE3D-8CD1-4C3F-BD1C-C98C9596463C}" type="slidenum">
              <a:rPr lang="en-US" smtClean="0"/>
              <a:t>13</a:t>
            </a:fld>
            <a:endParaRPr lang="en-US" dirty="0"/>
          </a:p>
        </p:txBody>
      </p:sp>
    </p:spTree>
    <p:extLst>
      <p:ext uri="{BB962C8B-B14F-4D97-AF65-F5344CB8AC3E}">
        <p14:creationId xmlns:p14="http://schemas.microsoft.com/office/powerpoint/2010/main" val="2146488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EB86A-D828-45B5-A968-50F412CB1DBD}"/>
              </a:ext>
            </a:extLst>
          </p:cNvPr>
          <p:cNvSpPr>
            <a:spLocks noGrp="1"/>
          </p:cNvSpPr>
          <p:nvPr>
            <p:ph type="title"/>
          </p:nvPr>
        </p:nvSpPr>
        <p:spPr/>
        <p:txBody>
          <a:bodyPr/>
          <a:lstStyle/>
          <a:p>
            <a:r>
              <a:rPr lang="en-US" dirty="0"/>
              <a:t>Machine Learning</a:t>
            </a:r>
          </a:p>
        </p:txBody>
      </p:sp>
      <p:sp>
        <p:nvSpPr>
          <p:cNvPr id="3" name="Content Placeholder 2">
            <a:extLst>
              <a:ext uri="{FF2B5EF4-FFF2-40B4-BE49-F238E27FC236}">
                <a16:creationId xmlns:a16="http://schemas.microsoft.com/office/drawing/2014/main" id="{AA339F9F-875C-45CD-A74A-0904B8AEC7C4}"/>
              </a:ext>
            </a:extLst>
          </p:cNvPr>
          <p:cNvSpPr>
            <a:spLocks noGrp="1"/>
          </p:cNvSpPr>
          <p:nvPr>
            <p:ph idx="1"/>
          </p:nvPr>
        </p:nvSpPr>
        <p:spPr/>
        <p:txBody>
          <a:bodyPr/>
          <a:lstStyle/>
          <a:p>
            <a:r>
              <a:rPr lang="en-US" sz="2400" b="1" dirty="0">
                <a:latin typeface="Times New Roman" panose="02020603050405020304" pitchFamily="18" charset="0"/>
                <a:cs typeface="Times New Roman" panose="02020603050405020304" pitchFamily="18" charset="0"/>
              </a:rPr>
              <a:t>One-hot encoding </a:t>
            </a:r>
            <a:r>
              <a:rPr lang="en-US" sz="2400" dirty="0">
                <a:latin typeface="Times New Roman" panose="02020603050405020304" pitchFamily="18" charset="0"/>
                <a:cs typeface="Times New Roman" panose="02020603050405020304" pitchFamily="18" charset="0"/>
              </a:rPr>
              <a:t>is used in order to </a:t>
            </a:r>
            <a:r>
              <a:rPr lang="en-US" sz="2400" b="0" i="0" u="none" strike="noStrike" baseline="0" dirty="0">
                <a:solidFill>
                  <a:srgbClr val="000000"/>
                </a:solidFill>
                <a:latin typeface="Times New Roman" panose="02020603050405020304" pitchFamily="18" charset="0"/>
                <a:cs typeface="Times New Roman" panose="02020603050405020304" pitchFamily="18" charset="0"/>
              </a:rPr>
              <a:t>transform Categorical Data into Numerical Data for Machine Learning algorithms.</a:t>
            </a:r>
            <a:r>
              <a:rPr lang="en-US" sz="2400" dirty="0">
                <a:solidFill>
                  <a:srgbClr val="000000"/>
                </a:solidFill>
                <a:latin typeface="Times New Roman" panose="02020603050405020304" pitchFamily="18" charset="0"/>
                <a:cs typeface="Times New Roman" panose="02020603050405020304" pitchFamily="18" charset="0"/>
              </a:rPr>
              <a:t> The resulting data frame:</a:t>
            </a:r>
          </a:p>
          <a:p>
            <a:endParaRPr lang="en-US" dirty="0"/>
          </a:p>
        </p:txBody>
      </p:sp>
      <p:pic>
        <p:nvPicPr>
          <p:cNvPr id="5" name="Picture 4">
            <a:extLst>
              <a:ext uri="{FF2B5EF4-FFF2-40B4-BE49-F238E27FC236}">
                <a16:creationId xmlns:a16="http://schemas.microsoft.com/office/drawing/2014/main" id="{F8898D53-5AF1-4751-865B-536075049E1A}"/>
              </a:ext>
            </a:extLst>
          </p:cNvPr>
          <p:cNvPicPr>
            <a:picLocks noChangeAspect="1"/>
          </p:cNvPicPr>
          <p:nvPr/>
        </p:nvPicPr>
        <p:blipFill>
          <a:blip r:embed="rId2"/>
          <a:stretch>
            <a:fillRect/>
          </a:stretch>
        </p:blipFill>
        <p:spPr>
          <a:xfrm>
            <a:off x="567675" y="3429000"/>
            <a:ext cx="10588005" cy="2600269"/>
          </a:xfrm>
          <a:prstGeom prst="rect">
            <a:avLst/>
          </a:prstGeom>
        </p:spPr>
      </p:pic>
      <p:sp>
        <p:nvSpPr>
          <p:cNvPr id="6" name="Slide Number Placeholder 5">
            <a:extLst>
              <a:ext uri="{FF2B5EF4-FFF2-40B4-BE49-F238E27FC236}">
                <a16:creationId xmlns:a16="http://schemas.microsoft.com/office/drawing/2014/main" id="{1E52BD16-3933-445C-82E9-120103FF9253}"/>
              </a:ext>
            </a:extLst>
          </p:cNvPr>
          <p:cNvSpPr>
            <a:spLocks noGrp="1"/>
          </p:cNvSpPr>
          <p:nvPr>
            <p:ph type="sldNum" sz="quarter" idx="12"/>
          </p:nvPr>
        </p:nvSpPr>
        <p:spPr/>
        <p:txBody>
          <a:bodyPr/>
          <a:lstStyle/>
          <a:p>
            <a:fld id="{3A98EE3D-8CD1-4C3F-BD1C-C98C9596463C}" type="slidenum">
              <a:rPr lang="en-US" smtClean="0"/>
              <a:t>14</a:t>
            </a:fld>
            <a:endParaRPr lang="en-US" dirty="0"/>
          </a:p>
        </p:txBody>
      </p:sp>
    </p:spTree>
    <p:extLst>
      <p:ext uri="{BB962C8B-B14F-4D97-AF65-F5344CB8AC3E}">
        <p14:creationId xmlns:p14="http://schemas.microsoft.com/office/powerpoint/2010/main" val="23949377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0341D-EEBB-4E7C-8D6B-DB39E6016053}"/>
              </a:ext>
            </a:extLst>
          </p:cNvPr>
          <p:cNvSpPr>
            <a:spLocks noGrp="1"/>
          </p:cNvSpPr>
          <p:nvPr>
            <p:ph type="title"/>
          </p:nvPr>
        </p:nvSpPr>
        <p:spPr/>
        <p:txBody>
          <a:bodyPr/>
          <a:lstStyle/>
          <a:p>
            <a:r>
              <a:rPr lang="en-US" dirty="0"/>
              <a:t>Machine Learning:</a:t>
            </a:r>
          </a:p>
        </p:txBody>
      </p:sp>
      <p:sp>
        <p:nvSpPr>
          <p:cNvPr id="3" name="Content Placeholder 2">
            <a:extLst>
              <a:ext uri="{FF2B5EF4-FFF2-40B4-BE49-F238E27FC236}">
                <a16:creationId xmlns:a16="http://schemas.microsoft.com/office/drawing/2014/main" id="{F15C35A9-F03D-48D1-A9D0-AE7DEF79B52D}"/>
              </a:ext>
            </a:extLst>
          </p:cNvPr>
          <p:cNvSpPr>
            <a:spLocks noGrp="1"/>
          </p:cNvSpPr>
          <p:nvPr>
            <p:ph idx="1"/>
          </p:nvPr>
        </p:nvSpPr>
        <p:spPr/>
        <p:txBody>
          <a:bodyPr/>
          <a:lstStyle/>
          <a:p>
            <a:r>
              <a:rPr lang="en-US" sz="2400" b="1" i="0" u="none" strike="noStrike" baseline="0" dirty="0">
                <a:solidFill>
                  <a:srgbClr val="000000"/>
                </a:solidFill>
                <a:latin typeface="Times New Roman" panose="02020603050405020304" pitchFamily="18" charset="0"/>
                <a:cs typeface="Times New Roman" panose="02020603050405020304" pitchFamily="18" charset="0"/>
              </a:rPr>
              <a:t>K-means Clustering: </a:t>
            </a:r>
            <a:r>
              <a:rPr lang="en-US" sz="2400" dirty="0">
                <a:solidFill>
                  <a:srgbClr val="000000"/>
                </a:solidFill>
                <a:latin typeface="Times New Roman" panose="02020603050405020304" pitchFamily="18" charset="0"/>
                <a:cs typeface="Times New Roman" panose="02020603050405020304" pitchFamily="18" charset="0"/>
              </a:rPr>
              <a:t>F</a:t>
            </a:r>
            <a:r>
              <a:rPr lang="en-US" sz="2400" b="0" i="0" u="none" strike="noStrike" baseline="0" dirty="0">
                <a:solidFill>
                  <a:srgbClr val="000000"/>
                </a:solidFill>
                <a:latin typeface="Times New Roman" panose="02020603050405020304" pitchFamily="18" charset="0"/>
                <a:cs typeface="Times New Roman" panose="02020603050405020304" pitchFamily="18" charset="0"/>
              </a:rPr>
              <a:t>inding the best K using two methods</a:t>
            </a:r>
            <a:r>
              <a:rPr lang="en-US" sz="2400" b="0" i="0" u="none" strike="noStrike" baseline="0" dirty="0">
                <a:solidFill>
                  <a:srgbClr val="000000"/>
                </a:solidFill>
              </a:rPr>
              <a:t>:</a:t>
            </a:r>
            <a:endParaRPr lang="en-US" sz="2400" dirty="0"/>
          </a:p>
        </p:txBody>
      </p:sp>
      <p:pic>
        <p:nvPicPr>
          <p:cNvPr id="5" name="Picture 4">
            <a:extLst>
              <a:ext uri="{FF2B5EF4-FFF2-40B4-BE49-F238E27FC236}">
                <a16:creationId xmlns:a16="http://schemas.microsoft.com/office/drawing/2014/main" id="{7BDE320B-4651-406C-A4F7-658FAAFA3BDB}"/>
              </a:ext>
            </a:extLst>
          </p:cNvPr>
          <p:cNvPicPr>
            <a:picLocks noChangeAspect="1"/>
          </p:cNvPicPr>
          <p:nvPr/>
        </p:nvPicPr>
        <p:blipFill>
          <a:blip r:embed="rId2"/>
          <a:stretch>
            <a:fillRect/>
          </a:stretch>
        </p:blipFill>
        <p:spPr>
          <a:xfrm>
            <a:off x="5612414" y="2801217"/>
            <a:ext cx="6144859" cy="2685183"/>
          </a:xfrm>
          <a:prstGeom prst="rect">
            <a:avLst/>
          </a:prstGeom>
        </p:spPr>
      </p:pic>
      <p:pic>
        <p:nvPicPr>
          <p:cNvPr id="7" name="Picture 6">
            <a:extLst>
              <a:ext uri="{FF2B5EF4-FFF2-40B4-BE49-F238E27FC236}">
                <a16:creationId xmlns:a16="http://schemas.microsoft.com/office/drawing/2014/main" id="{61DDF64A-6805-4E99-8746-70F5D459B082}"/>
              </a:ext>
            </a:extLst>
          </p:cNvPr>
          <p:cNvPicPr>
            <a:picLocks noChangeAspect="1"/>
          </p:cNvPicPr>
          <p:nvPr/>
        </p:nvPicPr>
        <p:blipFill>
          <a:blip r:embed="rId3"/>
          <a:stretch>
            <a:fillRect/>
          </a:stretch>
        </p:blipFill>
        <p:spPr>
          <a:xfrm>
            <a:off x="495687" y="2801217"/>
            <a:ext cx="5433912" cy="2685183"/>
          </a:xfrm>
          <a:prstGeom prst="rect">
            <a:avLst/>
          </a:prstGeom>
        </p:spPr>
      </p:pic>
      <p:sp>
        <p:nvSpPr>
          <p:cNvPr id="9" name="TextBox 8">
            <a:extLst>
              <a:ext uri="{FF2B5EF4-FFF2-40B4-BE49-F238E27FC236}">
                <a16:creationId xmlns:a16="http://schemas.microsoft.com/office/drawing/2014/main" id="{0B24A471-EBBA-4F12-9544-6956B0129DE6}"/>
              </a:ext>
            </a:extLst>
          </p:cNvPr>
          <p:cNvSpPr txBox="1"/>
          <p:nvPr/>
        </p:nvSpPr>
        <p:spPr>
          <a:xfrm>
            <a:off x="6780571" y="5506440"/>
            <a:ext cx="6098458" cy="369332"/>
          </a:xfrm>
          <a:prstGeom prst="rect">
            <a:avLst/>
          </a:prstGeom>
          <a:noFill/>
        </p:spPr>
        <p:txBody>
          <a:bodyPr wrap="square">
            <a:spAutoFit/>
          </a:bodyPr>
          <a:lstStyle/>
          <a:p>
            <a:r>
              <a:rPr lang="en-US" sz="1800" b="1" i="0" u="none" strike="noStrike" baseline="0" dirty="0">
                <a:solidFill>
                  <a:srgbClr val="000000"/>
                </a:solidFill>
                <a:latin typeface="Calibri" panose="020F0502020204030204" pitchFamily="34" charset="0"/>
              </a:rPr>
              <a:t>Silhouette method </a:t>
            </a:r>
            <a:endParaRPr lang="en-US" dirty="0"/>
          </a:p>
        </p:txBody>
      </p:sp>
      <p:sp>
        <p:nvSpPr>
          <p:cNvPr id="11" name="TextBox 10">
            <a:extLst>
              <a:ext uri="{FF2B5EF4-FFF2-40B4-BE49-F238E27FC236}">
                <a16:creationId xmlns:a16="http://schemas.microsoft.com/office/drawing/2014/main" id="{4D0166E9-BF0D-46A7-BE3C-EFD787D5FD7B}"/>
              </a:ext>
            </a:extLst>
          </p:cNvPr>
          <p:cNvSpPr txBox="1"/>
          <p:nvPr/>
        </p:nvSpPr>
        <p:spPr>
          <a:xfrm>
            <a:off x="1331042" y="5519800"/>
            <a:ext cx="6437670" cy="369332"/>
          </a:xfrm>
          <a:prstGeom prst="rect">
            <a:avLst/>
          </a:prstGeom>
          <a:noFill/>
        </p:spPr>
        <p:txBody>
          <a:bodyPr wrap="square">
            <a:spAutoFit/>
          </a:bodyPr>
          <a:lstStyle/>
          <a:p>
            <a:r>
              <a:rPr lang="en-US" sz="1800" b="1" i="0" u="none" strike="noStrike" baseline="0" dirty="0">
                <a:solidFill>
                  <a:srgbClr val="000000"/>
                </a:solidFill>
                <a:latin typeface="Calibri" panose="020F0502020204030204" pitchFamily="34" charset="0"/>
              </a:rPr>
              <a:t>Elbow method: </a:t>
            </a:r>
            <a:endParaRPr lang="en-US" dirty="0"/>
          </a:p>
        </p:txBody>
      </p:sp>
      <p:sp>
        <p:nvSpPr>
          <p:cNvPr id="12" name="Slide Number Placeholder 11">
            <a:extLst>
              <a:ext uri="{FF2B5EF4-FFF2-40B4-BE49-F238E27FC236}">
                <a16:creationId xmlns:a16="http://schemas.microsoft.com/office/drawing/2014/main" id="{D5413819-B60A-4ACB-A83B-CB18C76B6873}"/>
              </a:ext>
            </a:extLst>
          </p:cNvPr>
          <p:cNvSpPr>
            <a:spLocks noGrp="1"/>
          </p:cNvSpPr>
          <p:nvPr>
            <p:ph type="sldNum" sz="quarter" idx="12"/>
          </p:nvPr>
        </p:nvSpPr>
        <p:spPr/>
        <p:txBody>
          <a:bodyPr/>
          <a:lstStyle/>
          <a:p>
            <a:fld id="{3A98EE3D-8CD1-4C3F-BD1C-C98C9596463C}" type="slidenum">
              <a:rPr lang="en-US" smtClean="0"/>
              <a:t>15</a:t>
            </a:fld>
            <a:endParaRPr lang="en-US" dirty="0"/>
          </a:p>
        </p:txBody>
      </p:sp>
    </p:spTree>
    <p:extLst>
      <p:ext uri="{BB962C8B-B14F-4D97-AF65-F5344CB8AC3E}">
        <p14:creationId xmlns:p14="http://schemas.microsoft.com/office/powerpoint/2010/main" val="11974891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FCD04-54E0-4E44-8BA1-93E80A3ED3E3}"/>
              </a:ext>
            </a:extLst>
          </p:cNvPr>
          <p:cNvSpPr>
            <a:spLocks noGrp="1"/>
          </p:cNvSpPr>
          <p:nvPr>
            <p:ph type="title"/>
          </p:nvPr>
        </p:nvSpPr>
        <p:spPr/>
        <p:txBody>
          <a:bodyPr/>
          <a:lstStyle/>
          <a:p>
            <a:r>
              <a:rPr lang="en-US" dirty="0"/>
              <a:t>Machine learning</a:t>
            </a:r>
          </a:p>
        </p:txBody>
      </p:sp>
      <p:sp>
        <p:nvSpPr>
          <p:cNvPr id="3" name="Content Placeholder 2">
            <a:extLst>
              <a:ext uri="{FF2B5EF4-FFF2-40B4-BE49-F238E27FC236}">
                <a16:creationId xmlns:a16="http://schemas.microsoft.com/office/drawing/2014/main" id="{576DADB4-4301-4970-8108-52DB04D90D18}"/>
              </a:ext>
            </a:extLst>
          </p:cNvPr>
          <p:cNvSpPr>
            <a:spLocks noGrp="1"/>
          </p:cNvSpPr>
          <p:nvPr>
            <p:ph idx="1"/>
          </p:nvPr>
        </p:nvSpPr>
        <p:spPr/>
        <p:txBody>
          <a:bodyPr>
            <a:normAutofit/>
          </a:bodyPr>
          <a:lstStyle/>
          <a:p>
            <a:r>
              <a:rPr lang="en-US" sz="3200" dirty="0"/>
              <a:t>K=4</a:t>
            </a:r>
          </a:p>
        </p:txBody>
      </p:sp>
      <p:pic>
        <p:nvPicPr>
          <p:cNvPr id="5" name="Picture 4">
            <a:extLst>
              <a:ext uri="{FF2B5EF4-FFF2-40B4-BE49-F238E27FC236}">
                <a16:creationId xmlns:a16="http://schemas.microsoft.com/office/drawing/2014/main" id="{81409D3D-F490-4853-94F4-9B8C028DBF47}"/>
              </a:ext>
            </a:extLst>
          </p:cNvPr>
          <p:cNvPicPr>
            <a:picLocks noChangeAspect="1"/>
          </p:cNvPicPr>
          <p:nvPr/>
        </p:nvPicPr>
        <p:blipFill>
          <a:blip r:embed="rId2"/>
          <a:stretch>
            <a:fillRect/>
          </a:stretch>
        </p:blipFill>
        <p:spPr>
          <a:xfrm>
            <a:off x="2315497" y="1996385"/>
            <a:ext cx="8947705" cy="4344972"/>
          </a:xfrm>
          <a:prstGeom prst="rect">
            <a:avLst/>
          </a:prstGeom>
        </p:spPr>
      </p:pic>
      <p:sp>
        <p:nvSpPr>
          <p:cNvPr id="6" name="Slide Number Placeholder 5">
            <a:extLst>
              <a:ext uri="{FF2B5EF4-FFF2-40B4-BE49-F238E27FC236}">
                <a16:creationId xmlns:a16="http://schemas.microsoft.com/office/drawing/2014/main" id="{DB52A24F-9228-4FF9-B2E6-78FFB189C1A0}"/>
              </a:ext>
            </a:extLst>
          </p:cNvPr>
          <p:cNvSpPr>
            <a:spLocks noGrp="1"/>
          </p:cNvSpPr>
          <p:nvPr>
            <p:ph type="sldNum" sz="quarter" idx="12"/>
          </p:nvPr>
        </p:nvSpPr>
        <p:spPr/>
        <p:txBody>
          <a:bodyPr/>
          <a:lstStyle/>
          <a:p>
            <a:fld id="{3A98EE3D-8CD1-4C3F-BD1C-C98C9596463C}" type="slidenum">
              <a:rPr lang="en-US" smtClean="0"/>
              <a:t>16</a:t>
            </a:fld>
            <a:endParaRPr lang="en-US" dirty="0"/>
          </a:p>
        </p:txBody>
      </p:sp>
    </p:spTree>
    <p:extLst>
      <p:ext uri="{BB962C8B-B14F-4D97-AF65-F5344CB8AC3E}">
        <p14:creationId xmlns:p14="http://schemas.microsoft.com/office/powerpoint/2010/main" val="2013206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FCD04-54E0-4E44-8BA1-93E80A3ED3E3}"/>
              </a:ext>
            </a:extLst>
          </p:cNvPr>
          <p:cNvSpPr>
            <a:spLocks noGrp="1"/>
          </p:cNvSpPr>
          <p:nvPr>
            <p:ph type="title"/>
          </p:nvPr>
        </p:nvSpPr>
        <p:spPr/>
        <p:txBody>
          <a:bodyPr/>
          <a:lstStyle/>
          <a:p>
            <a:r>
              <a:rPr lang="en-US" dirty="0"/>
              <a:t>Machine learning</a:t>
            </a:r>
          </a:p>
        </p:txBody>
      </p:sp>
      <p:sp>
        <p:nvSpPr>
          <p:cNvPr id="3" name="Content Placeholder 2">
            <a:extLst>
              <a:ext uri="{FF2B5EF4-FFF2-40B4-BE49-F238E27FC236}">
                <a16:creationId xmlns:a16="http://schemas.microsoft.com/office/drawing/2014/main" id="{576DADB4-4301-4970-8108-52DB04D90D18}"/>
              </a:ext>
            </a:extLst>
          </p:cNvPr>
          <p:cNvSpPr>
            <a:spLocks noGrp="1"/>
          </p:cNvSpPr>
          <p:nvPr>
            <p:ph idx="1"/>
          </p:nvPr>
        </p:nvSpPr>
        <p:spPr/>
        <p:txBody>
          <a:bodyPr>
            <a:normAutofit/>
          </a:bodyPr>
          <a:lstStyle/>
          <a:p>
            <a:r>
              <a:rPr lang="en-US" sz="3200" dirty="0"/>
              <a:t>K=6</a:t>
            </a:r>
          </a:p>
        </p:txBody>
      </p:sp>
      <p:pic>
        <p:nvPicPr>
          <p:cNvPr id="6" name="Picture 5">
            <a:extLst>
              <a:ext uri="{FF2B5EF4-FFF2-40B4-BE49-F238E27FC236}">
                <a16:creationId xmlns:a16="http://schemas.microsoft.com/office/drawing/2014/main" id="{99663130-0DB3-4494-A839-BA93D85B1B48}"/>
              </a:ext>
            </a:extLst>
          </p:cNvPr>
          <p:cNvPicPr>
            <a:picLocks noChangeAspect="1"/>
          </p:cNvPicPr>
          <p:nvPr/>
        </p:nvPicPr>
        <p:blipFill>
          <a:blip r:embed="rId2"/>
          <a:stretch>
            <a:fillRect/>
          </a:stretch>
        </p:blipFill>
        <p:spPr>
          <a:xfrm>
            <a:off x="2443949" y="1976908"/>
            <a:ext cx="8927999" cy="4335402"/>
          </a:xfrm>
          <a:prstGeom prst="rect">
            <a:avLst/>
          </a:prstGeom>
        </p:spPr>
      </p:pic>
      <p:sp>
        <p:nvSpPr>
          <p:cNvPr id="7" name="Slide Number Placeholder 6">
            <a:extLst>
              <a:ext uri="{FF2B5EF4-FFF2-40B4-BE49-F238E27FC236}">
                <a16:creationId xmlns:a16="http://schemas.microsoft.com/office/drawing/2014/main" id="{559A0415-634E-4851-AC13-5ACB8AC9F084}"/>
              </a:ext>
            </a:extLst>
          </p:cNvPr>
          <p:cNvSpPr>
            <a:spLocks noGrp="1"/>
          </p:cNvSpPr>
          <p:nvPr>
            <p:ph type="sldNum" sz="quarter" idx="12"/>
          </p:nvPr>
        </p:nvSpPr>
        <p:spPr/>
        <p:txBody>
          <a:bodyPr/>
          <a:lstStyle/>
          <a:p>
            <a:fld id="{3A98EE3D-8CD1-4C3F-BD1C-C98C9596463C}" type="slidenum">
              <a:rPr lang="en-US" smtClean="0"/>
              <a:t>17</a:t>
            </a:fld>
            <a:endParaRPr lang="en-US" dirty="0"/>
          </a:p>
        </p:txBody>
      </p:sp>
    </p:spTree>
    <p:extLst>
      <p:ext uri="{BB962C8B-B14F-4D97-AF65-F5344CB8AC3E}">
        <p14:creationId xmlns:p14="http://schemas.microsoft.com/office/powerpoint/2010/main" val="3170622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ABC4E7-18C2-409C-AF96-62B907B7B42E}"/>
              </a:ext>
            </a:extLst>
          </p:cNvPr>
          <p:cNvSpPr>
            <a:spLocks noGrp="1"/>
          </p:cNvSpPr>
          <p:nvPr>
            <p:ph type="ctrTitle"/>
          </p:nvPr>
        </p:nvSpPr>
        <p:spPr/>
        <p:txBody>
          <a:bodyPr/>
          <a:lstStyle/>
          <a:p>
            <a:r>
              <a:rPr lang="en-US" dirty="0"/>
              <a:t>RESULTS</a:t>
            </a:r>
          </a:p>
        </p:txBody>
      </p:sp>
      <p:sp>
        <p:nvSpPr>
          <p:cNvPr id="5" name="Subtitle 4">
            <a:extLst>
              <a:ext uri="{FF2B5EF4-FFF2-40B4-BE49-F238E27FC236}">
                <a16:creationId xmlns:a16="http://schemas.microsoft.com/office/drawing/2014/main" id="{071D2BAA-7380-42A0-AD21-7D2661DEF739}"/>
              </a:ext>
            </a:extLst>
          </p:cNvPr>
          <p:cNvSpPr>
            <a:spLocks noGrp="1"/>
          </p:cNvSpPr>
          <p:nvPr>
            <p:ph type="subTitle" idx="1"/>
          </p:nvPr>
        </p:nvSpPr>
        <p:spPr/>
        <p:txBody>
          <a:bodyPr/>
          <a:lstStyle/>
          <a:p>
            <a:endParaRPr lang="en-US"/>
          </a:p>
        </p:txBody>
      </p:sp>
      <p:sp>
        <p:nvSpPr>
          <p:cNvPr id="6" name="Slide Number Placeholder 5">
            <a:extLst>
              <a:ext uri="{FF2B5EF4-FFF2-40B4-BE49-F238E27FC236}">
                <a16:creationId xmlns:a16="http://schemas.microsoft.com/office/drawing/2014/main" id="{F4F36118-E2B6-4986-8533-9249D5055A1E}"/>
              </a:ext>
            </a:extLst>
          </p:cNvPr>
          <p:cNvSpPr>
            <a:spLocks noGrp="1"/>
          </p:cNvSpPr>
          <p:nvPr>
            <p:ph type="sldNum" sz="quarter" idx="12"/>
          </p:nvPr>
        </p:nvSpPr>
        <p:spPr/>
        <p:txBody>
          <a:bodyPr/>
          <a:lstStyle/>
          <a:p>
            <a:fld id="{3A98EE3D-8CD1-4C3F-BD1C-C98C9596463C}" type="slidenum">
              <a:rPr lang="en-US" smtClean="0"/>
              <a:t>18</a:t>
            </a:fld>
            <a:endParaRPr lang="en-US" dirty="0"/>
          </a:p>
        </p:txBody>
      </p:sp>
    </p:spTree>
    <p:extLst>
      <p:ext uri="{BB962C8B-B14F-4D97-AF65-F5344CB8AC3E}">
        <p14:creationId xmlns:p14="http://schemas.microsoft.com/office/powerpoint/2010/main" val="846808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0F4DA-8033-43FB-95FB-837A0C67466F}"/>
              </a:ext>
            </a:extLst>
          </p:cNvPr>
          <p:cNvSpPr>
            <a:spLocks noGrp="1"/>
          </p:cNvSpPr>
          <p:nvPr>
            <p:ph type="title"/>
          </p:nvPr>
        </p:nvSpPr>
        <p:spPr/>
        <p:txBody>
          <a:bodyPr/>
          <a:lstStyle/>
          <a:p>
            <a:r>
              <a:rPr lang="en-US" dirty="0"/>
              <a:t>K=4</a:t>
            </a:r>
          </a:p>
        </p:txBody>
      </p:sp>
      <p:sp>
        <p:nvSpPr>
          <p:cNvPr id="3" name="Content Placeholder 2">
            <a:extLst>
              <a:ext uri="{FF2B5EF4-FFF2-40B4-BE49-F238E27FC236}">
                <a16:creationId xmlns:a16="http://schemas.microsoft.com/office/drawing/2014/main" id="{58294BE7-930D-434F-844E-142762DA668A}"/>
              </a:ext>
            </a:extLst>
          </p:cNvPr>
          <p:cNvSpPr>
            <a:spLocks noGrp="1"/>
          </p:cNvSpPr>
          <p:nvPr>
            <p:ph idx="1"/>
          </p:nvPr>
        </p:nvSpPr>
        <p:spPr/>
        <p:txBody>
          <a:bodyPr>
            <a:normAutofit/>
          </a:bodyPr>
          <a:lstStyle/>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0(red): parks &amp; Playground, Construction &amp; Landscaping, Exhibits and farms </a:t>
            </a:r>
          </a:p>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1(purple): Bus station, pharmacy, Bakery and grocery </a:t>
            </a:r>
          </a:p>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2(light blue): bars, pubs, restaurants, Hotels, banks and plazas </a:t>
            </a:r>
          </a:p>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3(creamy): Golf Course and zoos </a:t>
            </a:r>
            <a:endParaRPr lang="en-US" sz="28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913EA762-96EC-4EA8-B4EF-A27FCBD7847A}"/>
              </a:ext>
            </a:extLst>
          </p:cNvPr>
          <p:cNvSpPr>
            <a:spLocks noGrp="1"/>
          </p:cNvSpPr>
          <p:nvPr>
            <p:ph type="sldNum" sz="quarter" idx="12"/>
          </p:nvPr>
        </p:nvSpPr>
        <p:spPr/>
        <p:txBody>
          <a:bodyPr/>
          <a:lstStyle/>
          <a:p>
            <a:fld id="{3A98EE3D-8CD1-4C3F-BD1C-C98C9596463C}" type="slidenum">
              <a:rPr lang="en-US" smtClean="0"/>
              <a:t>19</a:t>
            </a:fld>
            <a:endParaRPr lang="en-US" dirty="0"/>
          </a:p>
        </p:txBody>
      </p:sp>
    </p:spTree>
    <p:extLst>
      <p:ext uri="{BB962C8B-B14F-4D97-AF65-F5344CB8AC3E}">
        <p14:creationId xmlns:p14="http://schemas.microsoft.com/office/powerpoint/2010/main" val="1625805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5EFF56-E4A5-495F-AA3C-1A3BC255DD12}"/>
              </a:ext>
            </a:extLst>
          </p:cNvPr>
          <p:cNvSpPr>
            <a:spLocks noGrp="1"/>
          </p:cNvSpPr>
          <p:nvPr>
            <p:ph type="title"/>
          </p:nvPr>
        </p:nvSpPr>
        <p:spPr/>
        <p:txBody>
          <a:bodyPr/>
          <a:lstStyle/>
          <a:p>
            <a:r>
              <a:rPr lang="en-US" dirty="0"/>
              <a:t>Table of Contents</a:t>
            </a:r>
          </a:p>
        </p:txBody>
      </p:sp>
      <p:graphicFrame>
        <p:nvGraphicFramePr>
          <p:cNvPr id="7" name="Content Placeholder 6">
            <a:extLst>
              <a:ext uri="{FF2B5EF4-FFF2-40B4-BE49-F238E27FC236}">
                <a16:creationId xmlns:a16="http://schemas.microsoft.com/office/drawing/2014/main" id="{41DFD21D-5D20-4A15-BA3C-CB3A2345545D}"/>
              </a:ext>
            </a:extLst>
          </p:cNvPr>
          <p:cNvGraphicFramePr>
            <a:graphicFrameLocks noGrp="1"/>
          </p:cNvGraphicFramePr>
          <p:nvPr>
            <p:ph idx="1"/>
            <p:extLst>
              <p:ext uri="{D42A27DB-BD31-4B8C-83A1-F6EECF244321}">
                <p14:modId xmlns:p14="http://schemas.microsoft.com/office/powerpoint/2010/main" val="2264425022"/>
              </p:ext>
            </p:extLst>
          </p:nvPr>
        </p:nvGraphicFramePr>
        <p:xfrm>
          <a:off x="1096963" y="2108200"/>
          <a:ext cx="10058400" cy="376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Slide Number Placeholder 7">
            <a:extLst>
              <a:ext uri="{FF2B5EF4-FFF2-40B4-BE49-F238E27FC236}">
                <a16:creationId xmlns:a16="http://schemas.microsoft.com/office/drawing/2014/main" id="{FBBA9DD0-8182-49F8-84A7-444A6F844A17}"/>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2482957104"/>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6CDDA-E91C-4799-B872-0D6B0E0DEAD3}"/>
              </a:ext>
            </a:extLst>
          </p:cNvPr>
          <p:cNvSpPr>
            <a:spLocks noGrp="1"/>
          </p:cNvSpPr>
          <p:nvPr>
            <p:ph type="title"/>
          </p:nvPr>
        </p:nvSpPr>
        <p:spPr/>
        <p:txBody>
          <a:bodyPr/>
          <a:lstStyle/>
          <a:p>
            <a:r>
              <a:rPr lang="en-US" dirty="0"/>
              <a:t>K=6</a:t>
            </a:r>
          </a:p>
        </p:txBody>
      </p:sp>
      <p:sp>
        <p:nvSpPr>
          <p:cNvPr id="3" name="Content Placeholder 2">
            <a:extLst>
              <a:ext uri="{FF2B5EF4-FFF2-40B4-BE49-F238E27FC236}">
                <a16:creationId xmlns:a16="http://schemas.microsoft.com/office/drawing/2014/main" id="{B0BFD6F6-2CE6-4C5E-A0FC-6A4028317CFF}"/>
              </a:ext>
            </a:extLst>
          </p:cNvPr>
          <p:cNvSpPr>
            <a:spLocks noGrp="1"/>
          </p:cNvSpPr>
          <p:nvPr>
            <p:ph idx="1"/>
          </p:nvPr>
        </p:nvSpPr>
        <p:spPr/>
        <p:txBody>
          <a:bodyPr>
            <a:noAutofit/>
          </a:bodyPr>
          <a:lstStyle/>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0(red): parks &amp; Playground, Farm and Factory </a:t>
            </a:r>
          </a:p>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1(purple): Bus station, pharmacy, Gym </a:t>
            </a:r>
          </a:p>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2(light blue): Grocery Store, Playground </a:t>
            </a:r>
          </a:p>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3(creamy): Golf Course and zoo </a:t>
            </a:r>
          </a:p>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4(light green): Bar, Pub, Restaurant, Cafe, Pharmacy </a:t>
            </a:r>
          </a:p>
          <a:p>
            <a:r>
              <a:rPr lang="en-US" sz="2800" b="0" i="0" u="none" strike="noStrike" baseline="0" dirty="0">
                <a:solidFill>
                  <a:srgbClr val="000000"/>
                </a:solidFill>
                <a:latin typeface="Times New Roman" panose="02020603050405020304" pitchFamily="18" charset="0"/>
                <a:cs typeface="Times New Roman" panose="02020603050405020304" pitchFamily="18" charset="0"/>
              </a:rPr>
              <a:t>Cluster 5(orange): Park, Exhibit and Event Space </a:t>
            </a:r>
            <a:endParaRPr lang="en-US" sz="28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78C48701-0176-4B77-ACD8-80EFFAF1FBD3}"/>
              </a:ext>
            </a:extLst>
          </p:cNvPr>
          <p:cNvSpPr>
            <a:spLocks noGrp="1"/>
          </p:cNvSpPr>
          <p:nvPr>
            <p:ph type="sldNum" sz="quarter" idx="12"/>
          </p:nvPr>
        </p:nvSpPr>
        <p:spPr/>
        <p:txBody>
          <a:bodyPr/>
          <a:lstStyle/>
          <a:p>
            <a:fld id="{3A98EE3D-8CD1-4C3F-BD1C-C98C9596463C}" type="slidenum">
              <a:rPr lang="en-US" smtClean="0"/>
              <a:t>20</a:t>
            </a:fld>
            <a:endParaRPr lang="en-US" dirty="0"/>
          </a:p>
        </p:txBody>
      </p:sp>
    </p:spTree>
    <p:extLst>
      <p:ext uri="{BB962C8B-B14F-4D97-AF65-F5344CB8AC3E}">
        <p14:creationId xmlns:p14="http://schemas.microsoft.com/office/powerpoint/2010/main" val="5809776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A6A34-BE93-4DC4-B4B5-041AEA6747EA}"/>
              </a:ext>
            </a:extLst>
          </p:cNvPr>
          <p:cNvSpPr>
            <a:spLocks noGrp="1"/>
          </p:cNvSpPr>
          <p:nvPr>
            <p:ph type="title"/>
          </p:nvPr>
        </p:nvSpPr>
        <p:spPr/>
        <p:txBody>
          <a:bodyPr/>
          <a:lstStyle/>
          <a:p>
            <a:r>
              <a:rPr lang="en-US" dirty="0"/>
              <a:t>Distribution of clusters:</a:t>
            </a:r>
          </a:p>
        </p:txBody>
      </p:sp>
      <p:pic>
        <p:nvPicPr>
          <p:cNvPr id="5" name="Picture 4">
            <a:extLst>
              <a:ext uri="{FF2B5EF4-FFF2-40B4-BE49-F238E27FC236}">
                <a16:creationId xmlns:a16="http://schemas.microsoft.com/office/drawing/2014/main" id="{9F30CBC0-58A9-4167-9149-7D7FA19B8A21}"/>
              </a:ext>
            </a:extLst>
          </p:cNvPr>
          <p:cNvPicPr>
            <a:picLocks noChangeAspect="1"/>
          </p:cNvPicPr>
          <p:nvPr/>
        </p:nvPicPr>
        <p:blipFill>
          <a:blip r:embed="rId2"/>
          <a:stretch>
            <a:fillRect/>
          </a:stretch>
        </p:blipFill>
        <p:spPr>
          <a:xfrm>
            <a:off x="690888" y="1927115"/>
            <a:ext cx="8585847" cy="4248733"/>
          </a:xfrm>
          <a:prstGeom prst="rect">
            <a:avLst/>
          </a:prstGeom>
        </p:spPr>
      </p:pic>
      <p:sp>
        <p:nvSpPr>
          <p:cNvPr id="10" name="Content Placeholder 2">
            <a:extLst>
              <a:ext uri="{FF2B5EF4-FFF2-40B4-BE49-F238E27FC236}">
                <a16:creationId xmlns:a16="http://schemas.microsoft.com/office/drawing/2014/main" id="{FD0430FA-9EF4-4FA2-BD78-4B70D083F093}"/>
              </a:ext>
            </a:extLst>
          </p:cNvPr>
          <p:cNvSpPr>
            <a:spLocks noGrp="1"/>
          </p:cNvSpPr>
          <p:nvPr>
            <p:ph idx="1"/>
          </p:nvPr>
        </p:nvSpPr>
        <p:spPr>
          <a:xfrm>
            <a:off x="9321964" y="5120641"/>
            <a:ext cx="2353843" cy="736653"/>
          </a:xfrm>
        </p:spPr>
        <p:txBody>
          <a:bodyPr>
            <a:normAutofit/>
          </a:bodyPr>
          <a:lstStyle/>
          <a:p>
            <a:r>
              <a:rPr lang="en-US" sz="3200" b="1" dirty="0"/>
              <a:t>K=4</a:t>
            </a:r>
          </a:p>
        </p:txBody>
      </p:sp>
      <p:sp>
        <p:nvSpPr>
          <p:cNvPr id="11" name="Slide Number Placeholder 10">
            <a:extLst>
              <a:ext uri="{FF2B5EF4-FFF2-40B4-BE49-F238E27FC236}">
                <a16:creationId xmlns:a16="http://schemas.microsoft.com/office/drawing/2014/main" id="{6E584649-C189-4A03-BC1C-BC01ED620CA5}"/>
              </a:ext>
            </a:extLst>
          </p:cNvPr>
          <p:cNvSpPr>
            <a:spLocks noGrp="1"/>
          </p:cNvSpPr>
          <p:nvPr>
            <p:ph type="sldNum" sz="quarter" idx="12"/>
          </p:nvPr>
        </p:nvSpPr>
        <p:spPr/>
        <p:txBody>
          <a:bodyPr/>
          <a:lstStyle/>
          <a:p>
            <a:fld id="{3A98EE3D-8CD1-4C3F-BD1C-C98C9596463C}" type="slidenum">
              <a:rPr lang="en-US" smtClean="0"/>
              <a:t>21</a:t>
            </a:fld>
            <a:endParaRPr lang="en-US" dirty="0"/>
          </a:p>
        </p:txBody>
      </p:sp>
    </p:spTree>
    <p:extLst>
      <p:ext uri="{BB962C8B-B14F-4D97-AF65-F5344CB8AC3E}">
        <p14:creationId xmlns:p14="http://schemas.microsoft.com/office/powerpoint/2010/main" val="16805831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C6EA3-9D88-4209-AA13-95661C75BC08}"/>
              </a:ext>
            </a:extLst>
          </p:cNvPr>
          <p:cNvSpPr>
            <a:spLocks noGrp="1"/>
          </p:cNvSpPr>
          <p:nvPr>
            <p:ph type="title"/>
          </p:nvPr>
        </p:nvSpPr>
        <p:spPr/>
        <p:txBody>
          <a:bodyPr/>
          <a:lstStyle/>
          <a:p>
            <a:r>
              <a:rPr lang="en-US" dirty="0"/>
              <a:t>Distribution of clusters:</a:t>
            </a:r>
          </a:p>
        </p:txBody>
      </p:sp>
      <p:sp>
        <p:nvSpPr>
          <p:cNvPr id="3" name="Content Placeholder 2">
            <a:extLst>
              <a:ext uri="{FF2B5EF4-FFF2-40B4-BE49-F238E27FC236}">
                <a16:creationId xmlns:a16="http://schemas.microsoft.com/office/drawing/2014/main" id="{C64439A1-084C-4833-AD35-4315C7BBA8C7}"/>
              </a:ext>
            </a:extLst>
          </p:cNvPr>
          <p:cNvSpPr>
            <a:spLocks noGrp="1"/>
          </p:cNvSpPr>
          <p:nvPr>
            <p:ph idx="1"/>
          </p:nvPr>
        </p:nvSpPr>
        <p:spPr>
          <a:xfrm>
            <a:off x="9321964" y="5120641"/>
            <a:ext cx="2353843" cy="736653"/>
          </a:xfrm>
        </p:spPr>
        <p:txBody>
          <a:bodyPr>
            <a:normAutofit/>
          </a:bodyPr>
          <a:lstStyle/>
          <a:p>
            <a:r>
              <a:rPr lang="en-US" sz="3200" b="1" dirty="0"/>
              <a:t>K=6</a:t>
            </a:r>
          </a:p>
        </p:txBody>
      </p:sp>
      <p:pic>
        <p:nvPicPr>
          <p:cNvPr id="5" name="Picture 4">
            <a:extLst>
              <a:ext uri="{FF2B5EF4-FFF2-40B4-BE49-F238E27FC236}">
                <a16:creationId xmlns:a16="http://schemas.microsoft.com/office/drawing/2014/main" id="{08166ACA-4432-4CA8-8AEA-326E9AF94E0B}"/>
              </a:ext>
            </a:extLst>
          </p:cNvPr>
          <p:cNvPicPr>
            <a:picLocks noChangeAspect="1"/>
          </p:cNvPicPr>
          <p:nvPr/>
        </p:nvPicPr>
        <p:blipFill>
          <a:blip r:embed="rId2"/>
          <a:stretch>
            <a:fillRect/>
          </a:stretch>
        </p:blipFill>
        <p:spPr>
          <a:xfrm>
            <a:off x="516193" y="1947183"/>
            <a:ext cx="8583561" cy="4306134"/>
          </a:xfrm>
          <a:prstGeom prst="rect">
            <a:avLst/>
          </a:prstGeom>
        </p:spPr>
      </p:pic>
      <p:sp>
        <p:nvSpPr>
          <p:cNvPr id="6" name="Slide Number Placeholder 5">
            <a:extLst>
              <a:ext uri="{FF2B5EF4-FFF2-40B4-BE49-F238E27FC236}">
                <a16:creationId xmlns:a16="http://schemas.microsoft.com/office/drawing/2014/main" id="{5C75C074-BFEC-4361-A55B-6B262160DF3A}"/>
              </a:ext>
            </a:extLst>
          </p:cNvPr>
          <p:cNvSpPr>
            <a:spLocks noGrp="1"/>
          </p:cNvSpPr>
          <p:nvPr>
            <p:ph type="sldNum" sz="quarter" idx="12"/>
          </p:nvPr>
        </p:nvSpPr>
        <p:spPr/>
        <p:txBody>
          <a:bodyPr/>
          <a:lstStyle/>
          <a:p>
            <a:fld id="{3A98EE3D-8CD1-4C3F-BD1C-C98C9596463C}" type="slidenum">
              <a:rPr lang="en-US" smtClean="0"/>
              <a:t>22</a:t>
            </a:fld>
            <a:endParaRPr lang="en-US" dirty="0"/>
          </a:p>
        </p:txBody>
      </p:sp>
    </p:spTree>
    <p:extLst>
      <p:ext uri="{BB962C8B-B14F-4D97-AF65-F5344CB8AC3E}">
        <p14:creationId xmlns:p14="http://schemas.microsoft.com/office/powerpoint/2010/main" val="1944424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BDDC91-CD7D-4660-804C-702A2C5C824F}"/>
              </a:ext>
            </a:extLst>
          </p:cNvPr>
          <p:cNvSpPr>
            <a:spLocks noGrp="1"/>
          </p:cNvSpPr>
          <p:nvPr>
            <p:ph type="title"/>
          </p:nvPr>
        </p:nvSpPr>
        <p:spPr/>
        <p:txBody>
          <a:bodyPr/>
          <a:lstStyle/>
          <a:p>
            <a:r>
              <a:rPr lang="en-US" dirty="0"/>
              <a:t>K=4</a:t>
            </a:r>
          </a:p>
        </p:txBody>
      </p:sp>
      <p:sp>
        <p:nvSpPr>
          <p:cNvPr id="5" name="Content Placeholder 4">
            <a:extLst>
              <a:ext uri="{FF2B5EF4-FFF2-40B4-BE49-F238E27FC236}">
                <a16:creationId xmlns:a16="http://schemas.microsoft.com/office/drawing/2014/main" id="{5D210AEC-2A1F-481C-AD64-E0C78E425ECC}"/>
              </a:ext>
            </a:extLst>
          </p:cNvPr>
          <p:cNvSpPr>
            <a:spLocks noGrp="1"/>
          </p:cNvSpPr>
          <p:nvPr>
            <p:ph idx="1"/>
          </p:nvPr>
        </p:nvSpPr>
        <p:spPr>
          <a:xfrm>
            <a:off x="870155" y="1858297"/>
            <a:ext cx="10500851" cy="4498258"/>
          </a:xfrm>
        </p:spPr>
        <p:txBody>
          <a:bodyPr>
            <a:normAutofit fontScale="92500"/>
          </a:bodyPr>
          <a:lstStyle/>
          <a:p>
            <a:pPr>
              <a:buFont typeface="Courier New" panose="02070309020205020404" pitchFamily="49" charset="0"/>
              <a:buChar char="o"/>
            </a:pPr>
            <a:r>
              <a:rPr lang="en-US" sz="3000" b="0" i="0" u="none" strike="noStrike" baseline="0" dirty="0">
                <a:solidFill>
                  <a:srgbClr val="000000"/>
                </a:solidFill>
                <a:latin typeface="Times New Roman" panose="02020603050405020304" pitchFamily="18" charset="0"/>
                <a:cs typeface="Times New Roman" panose="02020603050405020304" pitchFamily="18" charset="0"/>
              </a:rPr>
              <a:t>In all 3 cities central and downtown neighborhoods mostly belong to cluster 2. </a:t>
            </a:r>
          </a:p>
          <a:p>
            <a:pPr>
              <a:buFont typeface="Courier New" panose="02070309020205020404" pitchFamily="49" charset="0"/>
              <a:buChar char="o"/>
            </a:pPr>
            <a:r>
              <a:rPr lang="en-US" sz="3000" b="0" i="0" u="none" strike="noStrike" baseline="0" dirty="0">
                <a:solidFill>
                  <a:srgbClr val="000000"/>
                </a:solidFill>
                <a:latin typeface="Times New Roman" panose="02020603050405020304" pitchFamily="18" charset="0"/>
                <a:cs typeface="Times New Roman" panose="02020603050405020304" pitchFamily="18" charset="0"/>
              </a:rPr>
              <a:t>In London and New York outer neighborhoods belong to cluster 0 in contrast to Toronto that has red neighborhoods in central areas of it. </a:t>
            </a:r>
            <a:endParaRPr lang="en-US" sz="3000" dirty="0">
              <a:solidFill>
                <a:srgbClr val="000000"/>
              </a:solidFill>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lang="en-US" sz="3000" b="0" i="0" u="none" strike="noStrike" baseline="0" dirty="0">
                <a:solidFill>
                  <a:srgbClr val="000000"/>
                </a:solidFill>
                <a:latin typeface="Times New Roman" panose="02020603050405020304" pitchFamily="18" charset="0"/>
                <a:cs typeface="Times New Roman" panose="02020603050405020304" pitchFamily="18" charset="0"/>
              </a:rPr>
              <a:t>London is the only city with all 4 clusters as New York and Toronto do not have any neighborhood in cluster 3. </a:t>
            </a:r>
          </a:p>
          <a:p>
            <a:pPr>
              <a:buFont typeface="Courier New" panose="02070309020205020404" pitchFamily="49" charset="0"/>
              <a:buChar char="o"/>
            </a:pPr>
            <a:r>
              <a:rPr lang="en-US" sz="3000" b="0" i="0" u="none" strike="noStrike" baseline="0" dirty="0">
                <a:solidFill>
                  <a:srgbClr val="000000"/>
                </a:solidFill>
                <a:latin typeface="Times New Roman" panose="02020603050405020304" pitchFamily="18" charset="0"/>
                <a:cs typeface="Times New Roman" panose="02020603050405020304" pitchFamily="18" charset="0"/>
              </a:rPr>
              <a:t>In London and Toronto most neighborhoods are in cluster 2, while in New York cluster 1 is the dominant one. </a:t>
            </a:r>
            <a:endParaRPr lang="en-US" sz="3000" dirty="0">
              <a:solidFill>
                <a:srgbClr val="000000"/>
              </a:solidFill>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endParaRPr lang="en-US" dirty="0"/>
          </a:p>
        </p:txBody>
      </p:sp>
      <p:sp>
        <p:nvSpPr>
          <p:cNvPr id="6" name="Slide Number Placeholder 5">
            <a:extLst>
              <a:ext uri="{FF2B5EF4-FFF2-40B4-BE49-F238E27FC236}">
                <a16:creationId xmlns:a16="http://schemas.microsoft.com/office/drawing/2014/main" id="{817F45E4-1225-490A-A335-E9CA5BC4CB46}"/>
              </a:ext>
            </a:extLst>
          </p:cNvPr>
          <p:cNvSpPr>
            <a:spLocks noGrp="1"/>
          </p:cNvSpPr>
          <p:nvPr>
            <p:ph type="sldNum" sz="quarter" idx="12"/>
          </p:nvPr>
        </p:nvSpPr>
        <p:spPr/>
        <p:txBody>
          <a:bodyPr/>
          <a:lstStyle/>
          <a:p>
            <a:fld id="{3A98EE3D-8CD1-4C3F-BD1C-C98C9596463C}" type="slidenum">
              <a:rPr lang="en-US" smtClean="0"/>
              <a:t>23</a:t>
            </a:fld>
            <a:endParaRPr lang="en-US" dirty="0"/>
          </a:p>
        </p:txBody>
      </p:sp>
    </p:spTree>
    <p:extLst>
      <p:ext uri="{BB962C8B-B14F-4D97-AF65-F5344CB8AC3E}">
        <p14:creationId xmlns:p14="http://schemas.microsoft.com/office/powerpoint/2010/main" val="38033806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9D6C4-67DA-4BF0-BA6F-BD2040C3D3C0}"/>
              </a:ext>
            </a:extLst>
          </p:cNvPr>
          <p:cNvSpPr>
            <a:spLocks noGrp="1"/>
          </p:cNvSpPr>
          <p:nvPr>
            <p:ph type="title"/>
          </p:nvPr>
        </p:nvSpPr>
        <p:spPr/>
        <p:txBody>
          <a:bodyPr/>
          <a:lstStyle/>
          <a:p>
            <a:r>
              <a:rPr lang="en-US" dirty="0"/>
              <a:t>K=4</a:t>
            </a:r>
          </a:p>
        </p:txBody>
      </p:sp>
      <p:sp>
        <p:nvSpPr>
          <p:cNvPr id="3" name="Content Placeholder 2">
            <a:extLst>
              <a:ext uri="{FF2B5EF4-FFF2-40B4-BE49-F238E27FC236}">
                <a16:creationId xmlns:a16="http://schemas.microsoft.com/office/drawing/2014/main" id="{F37DB6CB-040B-41C4-ABF7-6714A9557E79}"/>
              </a:ext>
            </a:extLst>
          </p:cNvPr>
          <p:cNvSpPr>
            <a:spLocks noGrp="1"/>
          </p:cNvSpPr>
          <p:nvPr>
            <p:ph idx="1"/>
          </p:nvPr>
        </p:nvSpPr>
        <p:spPr>
          <a:xfrm>
            <a:off x="1097280" y="1931220"/>
            <a:ext cx="10058400" cy="3760891"/>
          </a:xfrm>
        </p:spPr>
        <p:txBody>
          <a:bodyPr>
            <a:noAutofit/>
          </a:bodyPr>
          <a:lstStyle/>
          <a:p>
            <a:pPr>
              <a:buFont typeface="Courier New" panose="02070309020205020404" pitchFamily="49" charset="0"/>
              <a:buChar char="o"/>
            </a:pPr>
            <a:r>
              <a:rPr lang="en-US" sz="2800" b="0" i="0" u="none" strike="noStrike" baseline="0" dirty="0">
                <a:solidFill>
                  <a:srgbClr val="000000"/>
                </a:solidFill>
                <a:latin typeface="Times New Roman" panose="02020603050405020304" pitchFamily="18" charset="0"/>
                <a:cs typeface="Times New Roman" panose="02020603050405020304" pitchFamily="18" charset="0"/>
              </a:rPr>
              <a:t>Although the majority of restaurants, bars and pubs are in cluster 2, they can be significantly seen in other clusters as well .</a:t>
            </a:r>
          </a:p>
          <a:p>
            <a:pPr>
              <a:buFont typeface="Courier New" panose="02070309020205020404" pitchFamily="49" charset="0"/>
              <a:buChar char="o"/>
            </a:pPr>
            <a:r>
              <a:rPr lang="en-US" sz="2800" b="0" i="0" u="none" strike="noStrike" baseline="0" dirty="0">
                <a:solidFill>
                  <a:srgbClr val="000000"/>
                </a:solidFill>
                <a:latin typeface="Times New Roman" panose="02020603050405020304" pitchFamily="18" charset="0"/>
                <a:cs typeface="Times New Roman" panose="02020603050405020304" pitchFamily="18" charset="0"/>
              </a:rPr>
              <a:t>Cities are located near either sea, river or lake which makes the neighborhoods near these areas similar. </a:t>
            </a:r>
          </a:p>
          <a:p>
            <a:pPr>
              <a:buFont typeface="Courier New" panose="02070309020205020404" pitchFamily="49" charset="0"/>
              <a:buChar char="o"/>
            </a:pPr>
            <a:r>
              <a:rPr lang="en-US" sz="2800" b="1" i="0" u="none" strike="noStrike" baseline="0" dirty="0">
                <a:solidFill>
                  <a:srgbClr val="000000"/>
                </a:solidFill>
                <a:latin typeface="Times New Roman" panose="02020603050405020304" pitchFamily="18" charset="0"/>
                <a:cs typeface="Times New Roman" panose="02020603050405020304" pitchFamily="18" charset="0"/>
              </a:rPr>
              <a:t>All in all, it can be resulted from the number of neighborhoods in each cluster and their location in each city that these three cities are similar to each other in total but London and Toronto are more alike. </a:t>
            </a:r>
            <a:endParaRPr lang="en-US" sz="2800"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ABA02B2-2F49-4C6A-B9F1-EAC284333F65}"/>
              </a:ext>
            </a:extLst>
          </p:cNvPr>
          <p:cNvSpPr>
            <a:spLocks noGrp="1"/>
          </p:cNvSpPr>
          <p:nvPr>
            <p:ph type="sldNum" sz="quarter" idx="12"/>
          </p:nvPr>
        </p:nvSpPr>
        <p:spPr/>
        <p:txBody>
          <a:bodyPr/>
          <a:lstStyle/>
          <a:p>
            <a:fld id="{3A98EE3D-8CD1-4C3F-BD1C-C98C9596463C}" type="slidenum">
              <a:rPr lang="en-US" smtClean="0"/>
              <a:t>24</a:t>
            </a:fld>
            <a:endParaRPr lang="en-US" dirty="0"/>
          </a:p>
        </p:txBody>
      </p:sp>
    </p:spTree>
    <p:extLst>
      <p:ext uri="{BB962C8B-B14F-4D97-AF65-F5344CB8AC3E}">
        <p14:creationId xmlns:p14="http://schemas.microsoft.com/office/powerpoint/2010/main" val="73082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F65023-EC47-410E-9948-BAC2F21A658A}"/>
              </a:ext>
            </a:extLst>
          </p:cNvPr>
          <p:cNvSpPr>
            <a:spLocks noGrp="1"/>
          </p:cNvSpPr>
          <p:nvPr>
            <p:ph type="ctrTitle"/>
          </p:nvPr>
        </p:nvSpPr>
        <p:spPr/>
        <p:txBody>
          <a:bodyPr/>
          <a:lstStyle/>
          <a:p>
            <a:r>
              <a:rPr lang="en-US" dirty="0"/>
              <a:t>DISCUSSION &amp; CONCLUTION</a:t>
            </a:r>
          </a:p>
        </p:txBody>
      </p:sp>
      <p:sp>
        <p:nvSpPr>
          <p:cNvPr id="5" name="Subtitle 4">
            <a:extLst>
              <a:ext uri="{FF2B5EF4-FFF2-40B4-BE49-F238E27FC236}">
                <a16:creationId xmlns:a16="http://schemas.microsoft.com/office/drawing/2014/main" id="{7072F2D5-B8BC-4411-9993-2F4883E2B04B}"/>
              </a:ext>
            </a:extLst>
          </p:cNvPr>
          <p:cNvSpPr>
            <a:spLocks noGrp="1"/>
          </p:cNvSpPr>
          <p:nvPr>
            <p:ph type="subTitle" idx="1"/>
          </p:nvPr>
        </p:nvSpPr>
        <p:spPr/>
        <p:txBody>
          <a:bodyPr/>
          <a:lstStyle/>
          <a:p>
            <a:endParaRPr lang="en-US"/>
          </a:p>
        </p:txBody>
      </p:sp>
      <p:sp>
        <p:nvSpPr>
          <p:cNvPr id="6" name="Slide Number Placeholder 5">
            <a:extLst>
              <a:ext uri="{FF2B5EF4-FFF2-40B4-BE49-F238E27FC236}">
                <a16:creationId xmlns:a16="http://schemas.microsoft.com/office/drawing/2014/main" id="{E79A4292-18DA-4EDD-8575-DAF65C0E553A}"/>
              </a:ext>
            </a:extLst>
          </p:cNvPr>
          <p:cNvSpPr>
            <a:spLocks noGrp="1"/>
          </p:cNvSpPr>
          <p:nvPr>
            <p:ph type="sldNum" sz="quarter" idx="12"/>
          </p:nvPr>
        </p:nvSpPr>
        <p:spPr/>
        <p:txBody>
          <a:bodyPr/>
          <a:lstStyle/>
          <a:p>
            <a:fld id="{3A98EE3D-8CD1-4C3F-BD1C-C98C9596463C}" type="slidenum">
              <a:rPr lang="en-US" smtClean="0"/>
              <a:t>25</a:t>
            </a:fld>
            <a:endParaRPr lang="en-US" dirty="0"/>
          </a:p>
        </p:txBody>
      </p:sp>
    </p:spTree>
    <p:extLst>
      <p:ext uri="{BB962C8B-B14F-4D97-AF65-F5344CB8AC3E}">
        <p14:creationId xmlns:p14="http://schemas.microsoft.com/office/powerpoint/2010/main" val="27475250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1B59D27-F21E-4FFF-A3A0-81E4BD96FAF8}"/>
              </a:ext>
            </a:extLst>
          </p:cNvPr>
          <p:cNvSpPr>
            <a:spLocks noGrp="1"/>
          </p:cNvSpPr>
          <p:nvPr>
            <p:ph idx="1"/>
          </p:nvPr>
        </p:nvSpPr>
        <p:spPr/>
        <p:txBody>
          <a:bodyPr/>
          <a:lstStyle/>
          <a:p>
            <a:pPr>
              <a:buFont typeface="Wingdings" panose="05000000000000000000" pitchFamily="2" charset="2"/>
              <a:buChar char="§"/>
            </a:pPr>
            <a:r>
              <a:rPr lang="en-US" sz="2800" b="0" i="0" u="none" strike="noStrike" baseline="0" dirty="0">
                <a:solidFill>
                  <a:srgbClr val="000000"/>
                </a:solidFill>
                <a:latin typeface="Times New Roman" panose="02020603050405020304" pitchFamily="18" charset="0"/>
                <a:cs typeface="Times New Roman" panose="02020603050405020304" pitchFamily="18" charset="0"/>
              </a:rPr>
              <a:t>This project would have had better results if there were more data in terms of industrial places within the area, traffic access and allowance of more venues exploration with the Foursquare.</a:t>
            </a:r>
          </a:p>
          <a:p>
            <a:pPr>
              <a:buFont typeface="Wingdings" panose="05000000000000000000" pitchFamily="2" charset="2"/>
              <a:buChar char="§"/>
            </a:pPr>
            <a:r>
              <a:rPr lang="en-US" sz="2800" dirty="0">
                <a:solidFill>
                  <a:srgbClr val="000000"/>
                </a:solidFill>
                <a:latin typeface="Times New Roman" panose="02020603050405020304" pitchFamily="18" charset="0"/>
                <a:cs typeface="Times New Roman" panose="02020603050405020304" pitchFamily="18" charset="0"/>
              </a:rPr>
              <a:t> The </a:t>
            </a:r>
            <a:r>
              <a:rPr lang="en-US" sz="2800" b="0" i="0" u="none" strike="noStrike" baseline="0" dirty="0">
                <a:solidFill>
                  <a:srgbClr val="000000"/>
                </a:solidFill>
                <a:latin typeface="Times New Roman" panose="02020603050405020304" pitchFamily="18" charset="0"/>
                <a:cs typeface="Times New Roman" panose="02020603050405020304" pitchFamily="18" charset="0"/>
              </a:rPr>
              <a:t>results also could potentially vary if we use some other clustering techniques like DBSCAN.</a:t>
            </a:r>
          </a:p>
          <a:p>
            <a:pPr>
              <a:buFont typeface="Wingdings" panose="05000000000000000000" pitchFamily="2" charset="2"/>
              <a:buChar char="§"/>
            </a:pPr>
            <a:r>
              <a:rPr lang="en-US" sz="2800" b="0" i="0" u="none" strike="noStrike" baseline="0" dirty="0">
                <a:solidFill>
                  <a:srgbClr val="000000"/>
                </a:solidFill>
                <a:latin typeface="Times New Roman" panose="02020603050405020304" pitchFamily="18" charset="0"/>
                <a:cs typeface="Times New Roman" panose="02020603050405020304" pitchFamily="18" charset="0"/>
              </a:rPr>
              <a:t>All above analysis is depended on the adequacy and accuracy of Foursquare data. </a:t>
            </a:r>
          </a:p>
          <a:p>
            <a:endParaRPr lang="en-US" dirty="0"/>
          </a:p>
        </p:txBody>
      </p:sp>
      <p:sp>
        <p:nvSpPr>
          <p:cNvPr id="6" name="Slide Number Placeholder 5">
            <a:extLst>
              <a:ext uri="{FF2B5EF4-FFF2-40B4-BE49-F238E27FC236}">
                <a16:creationId xmlns:a16="http://schemas.microsoft.com/office/drawing/2014/main" id="{E6E38875-D60A-46E5-8F8A-28B1F3265D01}"/>
              </a:ext>
            </a:extLst>
          </p:cNvPr>
          <p:cNvSpPr>
            <a:spLocks noGrp="1"/>
          </p:cNvSpPr>
          <p:nvPr>
            <p:ph type="sldNum" sz="quarter" idx="12"/>
          </p:nvPr>
        </p:nvSpPr>
        <p:spPr/>
        <p:txBody>
          <a:bodyPr/>
          <a:lstStyle/>
          <a:p>
            <a:fld id="{3A98EE3D-8CD1-4C3F-BD1C-C98C9596463C}" type="slidenum">
              <a:rPr lang="en-US" smtClean="0"/>
              <a:t>26</a:t>
            </a:fld>
            <a:endParaRPr lang="en-US" dirty="0"/>
          </a:p>
        </p:txBody>
      </p:sp>
    </p:spTree>
    <p:extLst>
      <p:ext uri="{BB962C8B-B14F-4D97-AF65-F5344CB8AC3E}">
        <p14:creationId xmlns:p14="http://schemas.microsoft.com/office/powerpoint/2010/main" val="2744987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ABD5B0-38D6-4BD8-81E1-2AFB5465A4C7}"/>
              </a:ext>
            </a:extLst>
          </p:cNvPr>
          <p:cNvSpPr>
            <a:spLocks noGrp="1"/>
          </p:cNvSpPr>
          <p:nvPr>
            <p:ph type="ctrTitle"/>
          </p:nvPr>
        </p:nvSpPr>
        <p:spPr/>
        <p:txBody>
          <a:bodyPr/>
          <a:lstStyle/>
          <a:p>
            <a:r>
              <a:rPr lang="en-US" dirty="0"/>
              <a:t>INTRODUCTION</a:t>
            </a:r>
            <a:endParaRPr lang="en-US" b="1" dirty="0"/>
          </a:p>
        </p:txBody>
      </p:sp>
      <p:sp>
        <p:nvSpPr>
          <p:cNvPr id="5" name="Subtitle 4">
            <a:extLst>
              <a:ext uri="{FF2B5EF4-FFF2-40B4-BE49-F238E27FC236}">
                <a16:creationId xmlns:a16="http://schemas.microsoft.com/office/drawing/2014/main" id="{77D4B3EB-6255-4222-9C58-6C45647F0212}"/>
              </a:ext>
            </a:extLst>
          </p:cNvPr>
          <p:cNvSpPr>
            <a:spLocks noGrp="1"/>
          </p:cNvSpPr>
          <p:nvPr>
            <p:ph type="subTitle" idx="1"/>
          </p:nvPr>
        </p:nvSpPr>
        <p:spPr/>
        <p:txBody>
          <a:bodyPr/>
          <a:lstStyle/>
          <a:p>
            <a:endParaRPr lang="en-US"/>
          </a:p>
        </p:txBody>
      </p:sp>
      <p:sp>
        <p:nvSpPr>
          <p:cNvPr id="6" name="Slide Number Placeholder 5">
            <a:extLst>
              <a:ext uri="{FF2B5EF4-FFF2-40B4-BE49-F238E27FC236}">
                <a16:creationId xmlns:a16="http://schemas.microsoft.com/office/drawing/2014/main" id="{60478978-025C-492E-AE1A-6C85FD6B5993}"/>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22818811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CBBCE8-052F-424C-9FD5-E3DB6BC11289}"/>
              </a:ext>
            </a:extLst>
          </p:cNvPr>
          <p:cNvSpPr>
            <a:spLocks noGrp="1"/>
          </p:cNvSpPr>
          <p:nvPr>
            <p:ph type="title"/>
          </p:nvPr>
        </p:nvSpPr>
        <p:spPr/>
        <p:txBody>
          <a:bodyPr/>
          <a:lstStyle/>
          <a:p>
            <a:r>
              <a:rPr lang="en-US" dirty="0"/>
              <a:t>Problem Description:</a:t>
            </a:r>
          </a:p>
        </p:txBody>
      </p:sp>
      <p:sp>
        <p:nvSpPr>
          <p:cNvPr id="5" name="Content Placeholder 4">
            <a:extLst>
              <a:ext uri="{FF2B5EF4-FFF2-40B4-BE49-F238E27FC236}">
                <a16:creationId xmlns:a16="http://schemas.microsoft.com/office/drawing/2014/main" id="{2945BBB3-1BD4-4EC4-AD1B-2978A2B0F3AC}"/>
              </a:ext>
            </a:extLst>
          </p:cNvPr>
          <p:cNvSpPr>
            <a:spLocks noGrp="1"/>
          </p:cNvSpPr>
          <p:nvPr>
            <p:ph idx="1"/>
          </p:nvPr>
        </p:nvSpPr>
        <p:spPr/>
        <p:txBody>
          <a:bodyPr/>
          <a:lstStyle/>
          <a:p>
            <a:pPr algn="l"/>
            <a:endParaRPr lang="en-US" sz="1800" b="0" i="0" u="none" strike="noStrike" baseline="0" dirty="0">
              <a:solidFill>
                <a:srgbClr val="000000"/>
              </a:solidFill>
              <a:latin typeface="Calibri" panose="020F0502020204030204" pitchFamily="34" charset="0"/>
            </a:endParaRPr>
          </a:p>
          <a:p>
            <a:r>
              <a:rPr lang="en-US" sz="2800" b="0" i="0" u="none" strike="noStrike" baseline="0" dirty="0">
                <a:solidFill>
                  <a:srgbClr val="000000"/>
                </a:solidFill>
                <a:latin typeface="Times New Roman" panose="02020603050405020304" pitchFamily="18" charset="0"/>
                <a:cs typeface="Times New Roman" panose="02020603050405020304" pitchFamily="18" charset="0"/>
              </a:rPr>
              <a:t> Toronto, London and New York are famous tourist destinations in the world. They are diverse in many ways. All are multicultural as well as the financial hubs of their respective countries. We want to explore how much they are similar or dissimilar in aspects from a tourist point of view regarding food, accommodation, beautiful places, and many more. </a:t>
            </a:r>
            <a:endParaRPr lang="en-US" sz="2800"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67309289-4B22-4726-BFC9-2C64584B5764}"/>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1740789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372B2-B5A2-449C-9272-4F3A96EDBB7B}"/>
              </a:ext>
            </a:extLst>
          </p:cNvPr>
          <p:cNvSpPr>
            <a:spLocks noGrp="1"/>
          </p:cNvSpPr>
          <p:nvPr>
            <p:ph type="title"/>
          </p:nvPr>
        </p:nvSpPr>
        <p:spPr/>
        <p:txBody>
          <a:bodyPr/>
          <a:lstStyle/>
          <a:p>
            <a:r>
              <a:rPr lang="en-US" dirty="0"/>
              <a:t>Audience:</a:t>
            </a:r>
          </a:p>
        </p:txBody>
      </p:sp>
      <p:sp>
        <p:nvSpPr>
          <p:cNvPr id="3" name="Content Placeholder 2">
            <a:extLst>
              <a:ext uri="{FF2B5EF4-FFF2-40B4-BE49-F238E27FC236}">
                <a16:creationId xmlns:a16="http://schemas.microsoft.com/office/drawing/2014/main" id="{6AD65B15-18BF-421C-9B05-73E6CCB965F8}"/>
              </a:ext>
            </a:extLst>
          </p:cNvPr>
          <p:cNvSpPr>
            <a:spLocks noGrp="1"/>
          </p:cNvSpPr>
          <p:nvPr>
            <p:ph idx="1"/>
          </p:nvPr>
        </p:nvSpPr>
        <p:spPr/>
        <p:txBody>
          <a:bodyPr>
            <a:normAutofit/>
          </a:bodyPr>
          <a:lstStyle/>
          <a:p>
            <a:pPr marL="0" indent="0">
              <a:buNone/>
            </a:pPr>
            <a:r>
              <a:rPr lang="en-US" sz="2800" dirty="0">
                <a:solidFill>
                  <a:srgbClr val="000000"/>
                </a:solidFill>
                <a:latin typeface="Times New Roman" panose="02020603050405020304" pitchFamily="18" charset="0"/>
                <a:cs typeface="Times New Roman" panose="02020603050405020304" pitchFamily="18" charset="0"/>
              </a:rPr>
              <a:t>T</a:t>
            </a:r>
            <a:r>
              <a:rPr lang="en-US" sz="2800" b="0" i="0" u="none" strike="noStrike" baseline="0" dirty="0">
                <a:solidFill>
                  <a:srgbClr val="000000"/>
                </a:solidFill>
                <a:latin typeface="Times New Roman" panose="02020603050405020304" pitchFamily="18" charset="0"/>
                <a:cs typeface="Times New Roman" panose="02020603050405020304" pitchFamily="18" charset="0"/>
              </a:rPr>
              <a:t>he target audience would be </a:t>
            </a:r>
            <a:r>
              <a:rPr lang="en-US" sz="2800" b="1" i="0" u="none" strike="noStrike" baseline="0" dirty="0">
                <a:solidFill>
                  <a:srgbClr val="000000"/>
                </a:solidFill>
                <a:latin typeface="Times New Roman" panose="02020603050405020304" pitchFamily="18" charset="0"/>
                <a:cs typeface="Times New Roman" panose="02020603050405020304" pitchFamily="18" charset="0"/>
              </a:rPr>
              <a:t>tourists</a:t>
            </a:r>
            <a:r>
              <a:rPr lang="en-US" sz="2800" b="0" i="0" u="none" strike="noStrike" baseline="0" dirty="0">
                <a:solidFill>
                  <a:srgbClr val="000000"/>
                </a:solidFill>
                <a:latin typeface="Times New Roman" panose="02020603050405020304" pitchFamily="18" charset="0"/>
                <a:cs typeface="Times New Roman" panose="02020603050405020304" pitchFamily="18" charset="0"/>
              </a:rPr>
              <a:t> and </a:t>
            </a:r>
            <a:r>
              <a:rPr lang="en-US" sz="2800" b="1" i="0" u="none" strike="noStrike" baseline="0" dirty="0">
                <a:solidFill>
                  <a:srgbClr val="000000"/>
                </a:solidFill>
                <a:latin typeface="Times New Roman" panose="02020603050405020304" pitchFamily="18" charset="0"/>
                <a:cs typeface="Times New Roman" panose="02020603050405020304" pitchFamily="18" charset="0"/>
              </a:rPr>
              <a:t>travel agencies</a:t>
            </a:r>
            <a:r>
              <a:rPr lang="en-US" sz="2800" b="0" i="0" u="none" strike="noStrike" baseline="0" dirty="0">
                <a:solidFill>
                  <a:srgbClr val="000000"/>
                </a:solidFill>
                <a:latin typeface="Times New Roman" panose="02020603050405020304" pitchFamily="18" charset="0"/>
                <a:cs typeface="Times New Roman" panose="02020603050405020304" pitchFamily="18" charset="0"/>
              </a:rPr>
              <a:t>. Tourists can explore neighborhoods in each city and decide which city they prefer to visit or if they have been to one of these cities before and enjoyed their visit, they can select a similar city to travel next time. Travel agencies also can recommend destinations to their customers based on customers’ experience and similarity and dissimilarity between different cities. </a:t>
            </a:r>
            <a:endParaRPr lang="en-US" sz="28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1723C95A-241C-4818-8274-5B6CF355DC76}"/>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4233127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5170D1-0042-46B6-8498-A637107C9918}"/>
              </a:ext>
            </a:extLst>
          </p:cNvPr>
          <p:cNvSpPr>
            <a:spLocks noGrp="1"/>
          </p:cNvSpPr>
          <p:nvPr>
            <p:ph type="ctrTitle"/>
          </p:nvPr>
        </p:nvSpPr>
        <p:spPr/>
        <p:txBody>
          <a:bodyPr/>
          <a:lstStyle/>
          <a:p>
            <a:r>
              <a:rPr lang="en-US" dirty="0"/>
              <a:t>DATA</a:t>
            </a:r>
          </a:p>
        </p:txBody>
      </p:sp>
      <p:sp>
        <p:nvSpPr>
          <p:cNvPr id="5" name="Subtitle 4">
            <a:extLst>
              <a:ext uri="{FF2B5EF4-FFF2-40B4-BE49-F238E27FC236}">
                <a16:creationId xmlns:a16="http://schemas.microsoft.com/office/drawing/2014/main" id="{D974542D-9AEF-4288-8E43-BA8C8D273158}"/>
              </a:ext>
            </a:extLst>
          </p:cNvPr>
          <p:cNvSpPr>
            <a:spLocks noGrp="1"/>
          </p:cNvSpPr>
          <p:nvPr>
            <p:ph type="subTitle" idx="1"/>
          </p:nvPr>
        </p:nvSpPr>
        <p:spPr/>
        <p:txBody>
          <a:bodyPr/>
          <a:lstStyle/>
          <a:p>
            <a:endParaRPr lang="en-US" dirty="0"/>
          </a:p>
        </p:txBody>
      </p:sp>
      <p:sp>
        <p:nvSpPr>
          <p:cNvPr id="6" name="Slide Number Placeholder 5">
            <a:extLst>
              <a:ext uri="{FF2B5EF4-FFF2-40B4-BE49-F238E27FC236}">
                <a16:creationId xmlns:a16="http://schemas.microsoft.com/office/drawing/2014/main" id="{EB449410-2326-47F4-B10C-4A63F1D67E67}"/>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3025936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41233-7C9C-4637-B035-0EE629DB1C2E}"/>
              </a:ext>
            </a:extLst>
          </p:cNvPr>
          <p:cNvSpPr>
            <a:spLocks noGrp="1"/>
          </p:cNvSpPr>
          <p:nvPr>
            <p:ph type="title"/>
          </p:nvPr>
        </p:nvSpPr>
        <p:spPr/>
        <p:txBody>
          <a:bodyPr/>
          <a:lstStyle/>
          <a:p>
            <a:r>
              <a:rPr lang="en-US" dirty="0"/>
              <a:t>Data sources and processing:</a:t>
            </a:r>
          </a:p>
        </p:txBody>
      </p:sp>
      <p:sp>
        <p:nvSpPr>
          <p:cNvPr id="3" name="Content Placeholder 2">
            <a:extLst>
              <a:ext uri="{FF2B5EF4-FFF2-40B4-BE49-F238E27FC236}">
                <a16:creationId xmlns:a16="http://schemas.microsoft.com/office/drawing/2014/main" id="{D26875CD-3594-4516-9B0F-2E9B613C77D1}"/>
              </a:ext>
            </a:extLst>
          </p:cNvPr>
          <p:cNvSpPr>
            <a:spLocks noGrp="1"/>
          </p:cNvSpPr>
          <p:nvPr>
            <p:ph idx="1"/>
          </p:nvPr>
        </p:nvSpPr>
        <p:spPr/>
        <p:txBody>
          <a:bodyPr/>
          <a:lstStyle/>
          <a:p>
            <a:pPr marL="0" indent="0">
              <a:buNone/>
            </a:pPr>
            <a:r>
              <a:rPr lang="en-US" sz="2000" b="1" i="0" u="none" strike="noStrike" baseline="0" dirty="0">
                <a:solidFill>
                  <a:srgbClr val="000000"/>
                </a:solidFill>
                <a:latin typeface="Times New Roman" panose="02020603050405020304" pitchFamily="18" charset="0"/>
                <a:cs typeface="Times New Roman" panose="02020603050405020304" pitchFamily="18" charset="0"/>
              </a:rPr>
              <a:t>Boroughs and neighborhoods: </a:t>
            </a:r>
            <a:r>
              <a:rPr lang="en-US" sz="1800" dirty="0">
                <a:solidFill>
                  <a:srgbClr val="000000"/>
                </a:solidFill>
                <a:latin typeface="Times New Roman" panose="02020603050405020304" pitchFamily="18" charset="0"/>
                <a:cs typeface="Times New Roman" panose="02020603050405020304" pitchFamily="18" charset="0"/>
              </a:rPr>
              <a:t>For each city , we need neighborhood name and its location data</a:t>
            </a:r>
            <a:endParaRPr lang="en-US" sz="2000" i="0" u="none" strike="noStrike" baseline="0" dirty="0">
              <a:solidFill>
                <a:srgbClr val="000000"/>
              </a:solidFill>
              <a:latin typeface="Times New Roman" panose="02020603050405020304" pitchFamily="18" charset="0"/>
              <a:cs typeface="Times New Roman" panose="02020603050405020304" pitchFamily="18" charset="0"/>
            </a:endParaRPr>
          </a:p>
          <a:p>
            <a:r>
              <a:rPr lang="en-US" sz="1800" b="1" i="0" u="none" strike="noStrike" baseline="0" dirty="0">
                <a:solidFill>
                  <a:srgbClr val="000000"/>
                </a:solidFill>
                <a:latin typeface="Times New Roman" panose="02020603050405020304" pitchFamily="18" charset="0"/>
                <a:cs typeface="Times New Roman" panose="02020603050405020304" pitchFamily="18" charset="0"/>
              </a:rPr>
              <a:t>London: </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London has in total 32 boroughs. To explore, analyze and segment neighborhoods, longitude and latitude of each neighborhood and borough will be added. This dataset exists for free on the web: </a:t>
            </a:r>
            <a:r>
              <a:rPr lang="en-US" sz="1800" b="0" i="0" u="none" strike="noStrike" baseline="0" dirty="0">
                <a:solidFill>
                  <a:srgbClr val="0070C0"/>
                </a:solidFill>
                <a:latin typeface="Times New Roman" panose="02020603050405020304" pitchFamily="18" charset="0"/>
                <a:cs typeface="Times New Roman" panose="02020603050405020304" pitchFamily="18" charset="0"/>
              </a:rPr>
              <a:t>https://skgrange.github.io/www/data/london_sport.json </a:t>
            </a:r>
          </a:p>
          <a:p>
            <a:r>
              <a:rPr lang="en-US" sz="1800" b="1" i="0" u="none" strike="noStrike" baseline="0" dirty="0">
                <a:solidFill>
                  <a:srgbClr val="000000"/>
                </a:solidFill>
                <a:latin typeface="Times New Roman" panose="02020603050405020304" pitchFamily="18" charset="0"/>
                <a:cs typeface="Times New Roman" panose="02020603050405020304" pitchFamily="18" charset="0"/>
              </a:rPr>
              <a:t>New York</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New York has a total of 5 boroughs and 306 neighborhoods. </a:t>
            </a:r>
            <a:r>
              <a:rPr lang="en-US" sz="1800" dirty="0">
                <a:solidFill>
                  <a:srgbClr val="000000"/>
                </a:solidFill>
                <a:latin typeface="Times New Roman" panose="02020603050405020304" pitchFamily="18" charset="0"/>
                <a:cs typeface="Times New Roman" panose="02020603050405020304" pitchFamily="18" charset="0"/>
              </a:rPr>
              <a:t>T</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his dataset exists for free on the web. Here is the link to the dataset: </a:t>
            </a:r>
            <a:r>
              <a:rPr lang="en-US" sz="1800" b="0" i="0" u="none" strike="noStrike" baseline="0" dirty="0">
                <a:solidFill>
                  <a:srgbClr val="0070C0"/>
                </a:solidFill>
                <a:latin typeface="Times New Roman" panose="02020603050405020304" pitchFamily="18" charset="0"/>
                <a:cs typeface="Times New Roman" panose="02020603050405020304" pitchFamily="18" charset="0"/>
              </a:rPr>
              <a:t>https://geo.nyu.edu/catalog/nyu_2451_34572 </a:t>
            </a:r>
          </a:p>
          <a:p>
            <a:r>
              <a:rPr lang="en-US" sz="1800" b="1" dirty="0">
                <a:solidFill>
                  <a:srgbClr val="000000"/>
                </a:solidFill>
                <a:latin typeface="Times New Roman" panose="02020603050405020304" pitchFamily="18" charset="0"/>
                <a:cs typeface="Times New Roman" panose="02020603050405020304" pitchFamily="18" charset="0"/>
              </a:rPr>
              <a:t>Toronto</a:t>
            </a:r>
            <a:r>
              <a:rPr lang="en-US" sz="180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For Toronto I used the table in Wikipedia for postal code and borough of each neighborhood. (</a:t>
            </a:r>
            <a:r>
              <a:rPr lang="en-US" sz="1800" b="0" i="0" u="none" strike="noStrike" baseline="0" dirty="0">
                <a:solidFill>
                  <a:srgbClr val="0070C0"/>
                </a:solidFill>
                <a:latin typeface="Times New Roman" panose="02020603050405020304" pitchFamily="18" charset="0"/>
                <a:cs typeface="Times New Roman" panose="02020603050405020304" pitchFamily="18" charset="0"/>
              </a:rPr>
              <a:t>https://en.wikipedia.org/wiki/List_of_postal_codes_of_Canada:_M </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and for the longitude and latitude of each neighborhood, I used a csv file available in: </a:t>
            </a:r>
            <a:r>
              <a:rPr lang="en-US" sz="1800" b="0" i="0" u="none" strike="noStrike" baseline="0" dirty="0">
                <a:solidFill>
                  <a:srgbClr val="0070C0"/>
                </a:solidFill>
                <a:latin typeface="Times New Roman" panose="02020603050405020304" pitchFamily="18" charset="0"/>
                <a:cs typeface="Times New Roman" panose="02020603050405020304" pitchFamily="18" charset="0"/>
              </a:rPr>
              <a:t>http://cocl.us/Geospatial_data </a:t>
            </a:r>
            <a:endParaRPr lang="en-US" dirty="0">
              <a:solidFill>
                <a:srgbClr val="0070C0"/>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4F09C24-6817-4708-8578-4D622E781ED8}"/>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1089875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90629-FFF3-4A4D-8395-2FB40B342203}"/>
              </a:ext>
            </a:extLst>
          </p:cNvPr>
          <p:cNvSpPr>
            <a:spLocks noGrp="1"/>
          </p:cNvSpPr>
          <p:nvPr>
            <p:ph type="title"/>
          </p:nvPr>
        </p:nvSpPr>
        <p:spPr/>
        <p:txBody>
          <a:bodyPr/>
          <a:lstStyle/>
          <a:p>
            <a:r>
              <a:rPr lang="en-US" dirty="0"/>
              <a:t>Data sources and processing:</a:t>
            </a:r>
          </a:p>
        </p:txBody>
      </p:sp>
      <p:sp>
        <p:nvSpPr>
          <p:cNvPr id="3" name="Content Placeholder 2">
            <a:extLst>
              <a:ext uri="{FF2B5EF4-FFF2-40B4-BE49-F238E27FC236}">
                <a16:creationId xmlns:a16="http://schemas.microsoft.com/office/drawing/2014/main" id="{F7FB7565-8383-4541-BB0A-9BC525256D50}"/>
              </a:ext>
            </a:extLst>
          </p:cNvPr>
          <p:cNvSpPr>
            <a:spLocks noGrp="1"/>
          </p:cNvSpPr>
          <p:nvPr>
            <p:ph idx="1"/>
          </p:nvPr>
        </p:nvSpPr>
        <p:spPr/>
        <p:txBody>
          <a:bodyPr/>
          <a:lstStyle/>
          <a:p>
            <a:r>
              <a:rPr lang="en-US" sz="2800" b="1" i="0" u="none" strike="noStrike" baseline="0" dirty="0">
                <a:solidFill>
                  <a:srgbClr val="000000"/>
                </a:solidFill>
                <a:latin typeface="Times New Roman" panose="02020603050405020304" pitchFamily="18" charset="0"/>
                <a:cs typeface="Times New Roman" panose="02020603050405020304" pitchFamily="18" charset="0"/>
              </a:rPr>
              <a:t>Foursquare API </a:t>
            </a:r>
          </a:p>
          <a:p>
            <a:r>
              <a:rPr lang="en-US" sz="2400" b="0" i="0" u="none" strike="noStrike" baseline="0" dirty="0">
                <a:solidFill>
                  <a:srgbClr val="000000"/>
                </a:solidFill>
                <a:latin typeface="Times New Roman" panose="02020603050405020304" pitchFamily="18" charset="0"/>
                <a:cs typeface="Times New Roman" panose="02020603050405020304" pitchFamily="18" charset="0"/>
              </a:rPr>
              <a:t>in order to explore neighborhoods and cluster them we need to search for venues in each neighborhood. </a:t>
            </a:r>
            <a:r>
              <a:rPr lang="en-US" sz="2400" b="1" i="0" u="none" strike="noStrike" baseline="0" dirty="0">
                <a:solidFill>
                  <a:srgbClr val="000000"/>
                </a:solidFill>
                <a:latin typeface="Times New Roman" panose="02020603050405020304" pitchFamily="18" charset="0"/>
                <a:cs typeface="Times New Roman" panose="02020603050405020304" pitchFamily="18" charset="0"/>
              </a:rPr>
              <a:t>Foursquare API(utilized via the Request library in Python) </a:t>
            </a:r>
            <a:r>
              <a:rPr lang="en-US" sz="2400" b="0" i="0" u="none" strike="noStrike" baseline="0" dirty="0">
                <a:solidFill>
                  <a:srgbClr val="000000"/>
                </a:solidFill>
                <a:latin typeface="Times New Roman" panose="02020603050405020304" pitchFamily="18" charset="0"/>
                <a:cs typeface="Times New Roman" panose="02020603050405020304" pitchFamily="18" charset="0"/>
              </a:rPr>
              <a:t>permits to provide venues information for each neighborhood in London, Toronto and New York. </a:t>
            </a:r>
            <a:endParaRPr lang="en-US" sz="2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CCA9A79-7AF6-4117-BD2A-E89702C478E5}"/>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1661752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0C530F3-AE43-471E-A647-F19624EA6D29}"/>
              </a:ext>
            </a:extLst>
          </p:cNvPr>
          <p:cNvSpPr>
            <a:spLocks noGrp="1"/>
          </p:cNvSpPr>
          <p:nvPr>
            <p:ph type="ctrTitle"/>
          </p:nvPr>
        </p:nvSpPr>
        <p:spPr/>
        <p:txBody>
          <a:bodyPr/>
          <a:lstStyle/>
          <a:p>
            <a:r>
              <a:rPr lang="en-US" dirty="0"/>
              <a:t>METHODOLOGY</a:t>
            </a:r>
          </a:p>
        </p:txBody>
      </p:sp>
      <p:sp>
        <p:nvSpPr>
          <p:cNvPr id="6" name="Subtitle 5">
            <a:extLst>
              <a:ext uri="{FF2B5EF4-FFF2-40B4-BE49-F238E27FC236}">
                <a16:creationId xmlns:a16="http://schemas.microsoft.com/office/drawing/2014/main" id="{C5421F4C-0CB2-45E3-B941-398D0AE3B439}"/>
              </a:ext>
            </a:extLst>
          </p:cNvPr>
          <p:cNvSpPr>
            <a:spLocks noGrp="1"/>
          </p:cNvSpPr>
          <p:nvPr>
            <p:ph type="subTitle" idx="1"/>
          </p:nvPr>
        </p:nvSpPr>
        <p:spPr/>
        <p:txBody>
          <a:bodyPr/>
          <a:lstStyle/>
          <a:p>
            <a:endParaRPr lang="en-US" dirty="0"/>
          </a:p>
        </p:txBody>
      </p:sp>
      <p:sp>
        <p:nvSpPr>
          <p:cNvPr id="7" name="Slide Number Placeholder 6">
            <a:extLst>
              <a:ext uri="{FF2B5EF4-FFF2-40B4-BE49-F238E27FC236}">
                <a16:creationId xmlns:a16="http://schemas.microsoft.com/office/drawing/2014/main" id="{F816993C-673B-44D8-9B26-CF4F40992F4B}"/>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1327693865"/>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{D4E94C49-35EE-473E-95ED-A04ED1669717}tf22712842_win32</Template>
  <TotalTime>1249</TotalTime>
  <Words>934</Words>
  <Application>Microsoft Office PowerPoint</Application>
  <PresentationFormat>Widescreen</PresentationFormat>
  <Paragraphs>99</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Bookman Old Style</vt:lpstr>
      <vt:lpstr>Calibri</vt:lpstr>
      <vt:lpstr>Courier New</vt:lpstr>
      <vt:lpstr>Franklin Gothic Book</vt:lpstr>
      <vt:lpstr>Times New Roman</vt:lpstr>
      <vt:lpstr>Wingdings</vt:lpstr>
      <vt:lpstr>1_RetrospectVTI</vt:lpstr>
      <vt:lpstr>COURSERA CAPSTONE PROJECT</vt:lpstr>
      <vt:lpstr>Table of Contents</vt:lpstr>
      <vt:lpstr>INTRODUCTION</vt:lpstr>
      <vt:lpstr>Problem Description:</vt:lpstr>
      <vt:lpstr>Audience:</vt:lpstr>
      <vt:lpstr>DATA</vt:lpstr>
      <vt:lpstr>Data sources and processing:</vt:lpstr>
      <vt:lpstr>Data sources and processing:</vt:lpstr>
      <vt:lpstr>METHODOLOGY</vt:lpstr>
      <vt:lpstr>Data preparation:</vt:lpstr>
      <vt:lpstr>Data preparation:</vt:lpstr>
      <vt:lpstr>Data preparation:</vt:lpstr>
      <vt:lpstr>Exploratory data analysis</vt:lpstr>
      <vt:lpstr>Machine Learning</vt:lpstr>
      <vt:lpstr>Machine Learning:</vt:lpstr>
      <vt:lpstr>Machine learning</vt:lpstr>
      <vt:lpstr>Machine learning</vt:lpstr>
      <vt:lpstr>RESULTS</vt:lpstr>
      <vt:lpstr>K=4</vt:lpstr>
      <vt:lpstr>K=6</vt:lpstr>
      <vt:lpstr>Distribution of clusters:</vt:lpstr>
      <vt:lpstr>Distribution of clusters:</vt:lpstr>
      <vt:lpstr>K=4</vt:lpstr>
      <vt:lpstr>K=4</vt:lpstr>
      <vt:lpstr>DISCUSSION &amp; CONCLUTION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 PROJECT</dc:title>
  <dc:creator>sahar</dc:creator>
  <cp:lastModifiedBy>sahar</cp:lastModifiedBy>
  <cp:revision>16</cp:revision>
  <dcterms:created xsi:type="dcterms:W3CDTF">2020-12-11T12:00:47Z</dcterms:created>
  <dcterms:modified xsi:type="dcterms:W3CDTF">2020-12-12T08:50:28Z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